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  <p:sldMasterId id="2147483679" r:id="rId5"/>
    <p:sldMasterId id="2147483682" r:id="rId6"/>
  </p:sldMasterIdLst>
  <p:notesMasterIdLst>
    <p:notesMasterId r:id="rId11"/>
  </p:notesMasterIdLst>
  <p:sldIdLst>
    <p:sldId id="304" r:id="rId7"/>
    <p:sldId id="308" r:id="rId8"/>
    <p:sldId id="309" r:id="rId9"/>
    <p:sldId id="31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BD6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-1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06/02/22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3.xml"/><Relationship Id="rId3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xmlns="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xmlns="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11" Type="http://schemas.openxmlformats.org/officeDocument/2006/relationships/image" Target="../media/image18.png"/><Relationship Id="rId12" Type="http://schemas.openxmlformats.org/officeDocument/2006/relationships/image" Target="../media/image11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8" Type="http://schemas.openxmlformats.org/officeDocument/2006/relationships/image" Target="../media/image20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734" y="833335"/>
            <a:ext cx="2935288" cy="3067211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3457665" y="1469226"/>
            <a:ext cx="2079906" cy="1890824"/>
            <a:chOff x="604866" y="2673745"/>
            <a:chExt cx="2079906" cy="2079906"/>
          </a:xfrm>
        </p:grpSpPr>
        <p:sp>
          <p:nvSpPr>
            <p:cNvPr id="8" name="Oval 7"/>
            <p:cNvSpPr/>
            <p:nvPr/>
          </p:nvSpPr>
          <p:spPr>
            <a:xfrm>
              <a:off x="604866" y="2673745"/>
              <a:ext cx="2079906" cy="2079906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1590347" y="2814433"/>
              <a:ext cx="108945" cy="873106"/>
            </a:xfrm>
            <a:prstGeom prst="triangle">
              <a:avLst/>
            </a:prstGeom>
            <a:solidFill>
              <a:schemeClr val="accent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 rot="21446600">
            <a:off x="3457665" y="1374685"/>
            <a:ext cx="2079906" cy="2079906"/>
            <a:chOff x="4652325" y="1297171"/>
            <a:chExt cx="2079906" cy="2079906"/>
          </a:xfrm>
        </p:grpSpPr>
        <p:sp>
          <p:nvSpPr>
            <p:cNvPr id="11" name="Oval 10"/>
            <p:cNvSpPr/>
            <p:nvPr/>
          </p:nvSpPr>
          <p:spPr>
            <a:xfrm>
              <a:off x="4652325" y="1297171"/>
              <a:ext cx="2079906" cy="2079906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5659234" y="1795214"/>
              <a:ext cx="66089" cy="529650"/>
            </a:xfrm>
            <a:prstGeom prst="triangle">
              <a:avLst/>
            </a:prstGeom>
            <a:solidFill>
              <a:srgbClr val="FF0000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537571" y="612272"/>
            <a:ext cx="2341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12 o’clock</a:t>
            </a:r>
          </a:p>
          <a:p>
            <a:pPr algn="ctr"/>
            <a:r>
              <a:rPr lang="en-GB" sz="2800" dirty="0" smtClean="0"/>
              <a:t>midnight</a:t>
            </a:r>
            <a:endParaRPr lang="en-GB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287087" y="4121609"/>
            <a:ext cx="234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morning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704058" y="2153028"/>
            <a:ext cx="2341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Time for school</a:t>
            </a:r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1483605" y="487904"/>
            <a:ext cx="2341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12 o’clock</a:t>
            </a:r>
          </a:p>
          <a:p>
            <a:pPr algn="ctr"/>
            <a:r>
              <a:rPr lang="en-GB" sz="2800" dirty="0" smtClean="0"/>
              <a:t>midday</a:t>
            </a:r>
            <a:endParaRPr lang="en-GB" sz="2800" dirty="0"/>
          </a:p>
        </p:txBody>
      </p:sp>
      <p:sp>
        <p:nvSpPr>
          <p:cNvPr id="17" name="Moon 16"/>
          <p:cNvSpPr/>
          <p:nvPr/>
        </p:nvSpPr>
        <p:spPr>
          <a:xfrm>
            <a:off x="5380087" y="585576"/>
            <a:ext cx="538190" cy="813702"/>
          </a:xfrm>
          <a:prstGeom prst="moo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Sun 17"/>
          <p:cNvSpPr/>
          <p:nvPr/>
        </p:nvSpPr>
        <p:spPr>
          <a:xfrm>
            <a:off x="2143532" y="3328198"/>
            <a:ext cx="1097138" cy="966652"/>
          </a:xfrm>
          <a:prstGeom prst="su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9600000">
                                      <p:cBhvr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3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4800000">
                                      <p:cBhvr>
                                        <p:cTn id="4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734" y="833335"/>
            <a:ext cx="2935288" cy="3067211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3457665" y="1469226"/>
            <a:ext cx="2079906" cy="1890824"/>
            <a:chOff x="604866" y="2673745"/>
            <a:chExt cx="2079906" cy="2079906"/>
          </a:xfrm>
        </p:grpSpPr>
        <p:sp>
          <p:nvSpPr>
            <p:cNvPr id="8" name="Oval 7"/>
            <p:cNvSpPr/>
            <p:nvPr/>
          </p:nvSpPr>
          <p:spPr>
            <a:xfrm>
              <a:off x="604866" y="2673745"/>
              <a:ext cx="2079906" cy="2079906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1590347" y="2814433"/>
              <a:ext cx="108945" cy="873106"/>
            </a:xfrm>
            <a:prstGeom prst="triangle">
              <a:avLst/>
            </a:prstGeom>
            <a:solidFill>
              <a:schemeClr val="accent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 rot="21446600">
            <a:off x="3457665" y="1374685"/>
            <a:ext cx="2079906" cy="2079906"/>
            <a:chOff x="4652325" y="1297171"/>
            <a:chExt cx="2079906" cy="2079906"/>
          </a:xfrm>
        </p:grpSpPr>
        <p:sp>
          <p:nvSpPr>
            <p:cNvPr id="11" name="Oval 10"/>
            <p:cNvSpPr/>
            <p:nvPr/>
          </p:nvSpPr>
          <p:spPr>
            <a:xfrm>
              <a:off x="4652325" y="1297171"/>
              <a:ext cx="2079906" cy="2079906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5659234" y="1795214"/>
              <a:ext cx="66089" cy="529650"/>
            </a:xfrm>
            <a:prstGeom prst="triangle">
              <a:avLst/>
            </a:prstGeom>
            <a:solidFill>
              <a:srgbClr val="FF0000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537571" y="612272"/>
            <a:ext cx="2341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12 o’clock</a:t>
            </a:r>
          </a:p>
          <a:p>
            <a:pPr algn="ctr"/>
            <a:r>
              <a:rPr lang="en-GB" sz="2800" dirty="0" smtClean="0"/>
              <a:t>midnight</a:t>
            </a:r>
            <a:endParaRPr lang="en-GB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5712919" y="2071747"/>
            <a:ext cx="234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afternoon</a:t>
            </a:r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1483605" y="487904"/>
            <a:ext cx="2341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12 o’clock</a:t>
            </a:r>
          </a:p>
          <a:p>
            <a:pPr algn="ctr"/>
            <a:r>
              <a:rPr lang="en-GB" sz="2800" dirty="0" smtClean="0"/>
              <a:t>midday</a:t>
            </a:r>
            <a:endParaRPr lang="en-GB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161091" y="3687743"/>
            <a:ext cx="234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evening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13074" y="5146766"/>
            <a:ext cx="6648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There are 24 hours in one day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8" name="Moon 17"/>
          <p:cNvSpPr/>
          <p:nvPr/>
        </p:nvSpPr>
        <p:spPr>
          <a:xfrm>
            <a:off x="5380087" y="585576"/>
            <a:ext cx="538190" cy="813702"/>
          </a:xfrm>
          <a:prstGeom prst="moo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Sun 18"/>
          <p:cNvSpPr/>
          <p:nvPr/>
        </p:nvSpPr>
        <p:spPr>
          <a:xfrm>
            <a:off x="6384013" y="2594967"/>
            <a:ext cx="1097138" cy="966652"/>
          </a:xfrm>
          <a:prstGeom prst="su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386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9600000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3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4800000">
                                      <p:cBhvr>
                                        <p:cTn id="3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4" grpId="1"/>
      <p:bldP spid="16" grpId="0"/>
      <p:bldP spid="17" grpId="0"/>
      <p:bldP spid="17" grpId="1"/>
      <p:bldP spid="3" grpId="0"/>
      <p:bldP spid="18" grpId="0" animBg="1"/>
      <p:bldP spid="19" grpId="0" animBg="1"/>
      <p:bldP spid="1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5565" y="523720"/>
            <a:ext cx="1389408" cy="1760737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4911841" y="1723026"/>
            <a:ext cx="2312918" cy="571213"/>
            <a:chOff x="3751768" y="535036"/>
            <a:chExt cx="3143398" cy="846829"/>
          </a:xfrm>
        </p:grpSpPr>
        <p:sp>
          <p:nvSpPr>
            <p:cNvPr id="19" name="Rounded Rectangular Callout 18"/>
            <p:cNvSpPr/>
            <p:nvPr/>
          </p:nvSpPr>
          <p:spPr>
            <a:xfrm>
              <a:off x="3751768" y="535036"/>
              <a:ext cx="2901350" cy="846829"/>
            </a:xfrm>
            <a:prstGeom prst="wedgeRoundRectCallout">
              <a:avLst>
                <a:gd name="adj1" fmla="val 34930"/>
                <a:gd name="adj2" fmla="val 79800"/>
                <a:gd name="adj3" fmla="val 16667"/>
              </a:avLst>
            </a:prstGeom>
            <a:noFill/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51768" y="607338"/>
              <a:ext cx="3143398" cy="684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Let’s find out!</a:t>
              </a:r>
              <a:endParaRPr lang="en-GB" sz="2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194995" y="540704"/>
            <a:ext cx="5499030" cy="945971"/>
            <a:chOff x="3751768" y="535036"/>
            <a:chExt cx="3143398" cy="1343885"/>
          </a:xfrm>
        </p:grpSpPr>
        <p:sp>
          <p:nvSpPr>
            <p:cNvPr id="22" name="Rounded Rectangular Callout 21"/>
            <p:cNvSpPr/>
            <p:nvPr/>
          </p:nvSpPr>
          <p:spPr>
            <a:xfrm>
              <a:off x="3751768" y="535036"/>
              <a:ext cx="3143398" cy="1343885"/>
            </a:xfrm>
            <a:prstGeom prst="wedgeRoundRectCallout">
              <a:avLst>
                <a:gd name="adj1" fmla="val -54161"/>
                <a:gd name="adj2" fmla="val 24045"/>
                <a:gd name="adj3" fmla="val 16667"/>
              </a:avLst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51768" y="607338"/>
              <a:ext cx="3143398" cy="1180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If there are 24 hours in one day. I wonder how many hours there are in one week.</a:t>
              </a:r>
              <a:endParaRPr lang="en-GB" sz="2400" dirty="0"/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873" y="1801300"/>
            <a:ext cx="1427798" cy="170311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4383" y="5279741"/>
            <a:ext cx="747045" cy="74704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709709" y="542243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51" y="2159889"/>
            <a:ext cx="484363" cy="47243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752" y="2159889"/>
            <a:ext cx="484363" cy="472433"/>
          </a:xfrm>
          <a:prstGeom prst="rect">
            <a:avLst/>
          </a:prstGeom>
        </p:spPr>
      </p:pic>
      <p:sp>
        <p:nvSpPr>
          <p:cNvPr id="30" name="TextBox 50"/>
          <p:cNvSpPr txBox="1"/>
          <p:nvPr/>
        </p:nvSpPr>
        <p:spPr>
          <a:xfrm>
            <a:off x="6115750" y="4909262"/>
            <a:ext cx="475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6</a:t>
            </a:r>
          </a:p>
        </p:txBody>
      </p:sp>
      <p:pic>
        <p:nvPicPr>
          <p:cNvPr id="31" name="tabl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41530" y="3600940"/>
            <a:ext cx="2288625" cy="2262540"/>
          </a:xfrm>
          <a:prstGeom prst="rect">
            <a:avLst/>
          </a:prstGeom>
        </p:spPr>
      </p:pic>
      <p:sp>
        <p:nvSpPr>
          <p:cNvPr id="32" name="TextBox 36"/>
          <p:cNvSpPr txBox="1"/>
          <p:nvPr/>
        </p:nvSpPr>
        <p:spPr>
          <a:xfrm>
            <a:off x="6515246" y="3992109"/>
            <a:ext cx="555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7"/>
              <p:cNvSpPr txBox="1"/>
              <p:nvPr/>
            </p:nvSpPr>
            <p:spPr>
              <a:xfrm>
                <a:off x="5691354" y="4479661"/>
                <a:ext cx="44652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 xmlns=""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      </a:t>
                </a:r>
              </a:p>
            </p:txBody>
          </p:sp>
        </mc:Choice>
        <mc:Fallback xmlns="">
          <p:sp>
            <p:nvSpPr>
              <p:cNvPr id="33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354" y="4479661"/>
                <a:ext cx="446525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5691354" y="4968053"/>
            <a:ext cx="13640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709857" y="5420899"/>
            <a:ext cx="13455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40"/>
          <p:cNvSpPr txBox="1"/>
          <p:nvPr/>
        </p:nvSpPr>
        <p:spPr>
          <a:xfrm>
            <a:off x="6605630" y="4439822"/>
            <a:ext cx="475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7</a:t>
            </a:r>
          </a:p>
        </p:txBody>
      </p:sp>
      <p:sp>
        <p:nvSpPr>
          <p:cNvPr id="37" name="TextBox 47"/>
          <p:cNvSpPr txBox="1"/>
          <p:nvPr/>
        </p:nvSpPr>
        <p:spPr>
          <a:xfrm>
            <a:off x="6120243" y="3992109"/>
            <a:ext cx="401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2</a:t>
            </a:r>
            <a:r>
              <a:rPr lang="en-GB" sz="3200" dirty="0" smtClean="0"/>
              <a:t>   </a:t>
            </a:r>
            <a:endParaRPr lang="en-GB" sz="3200" dirty="0"/>
          </a:p>
        </p:txBody>
      </p:sp>
      <p:sp>
        <p:nvSpPr>
          <p:cNvPr id="38" name="TextBox 48"/>
          <p:cNvSpPr txBox="1"/>
          <p:nvPr/>
        </p:nvSpPr>
        <p:spPr>
          <a:xfrm>
            <a:off x="5587279" y="3540299"/>
            <a:ext cx="1656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 </a:t>
            </a:r>
            <a:r>
              <a:rPr lang="en-GB" sz="3200" dirty="0" smtClean="0"/>
              <a:t>H   T  O</a:t>
            </a:r>
            <a:endParaRPr lang="en-GB" sz="3200" dirty="0"/>
          </a:p>
        </p:txBody>
      </p:sp>
      <p:sp>
        <p:nvSpPr>
          <p:cNvPr id="39" name="TextBox 49"/>
          <p:cNvSpPr txBox="1"/>
          <p:nvPr/>
        </p:nvSpPr>
        <p:spPr>
          <a:xfrm>
            <a:off x="6605630" y="4909262"/>
            <a:ext cx="475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8</a:t>
            </a:r>
          </a:p>
        </p:txBody>
      </p:sp>
      <p:sp>
        <p:nvSpPr>
          <p:cNvPr id="40" name="TextBox 51"/>
          <p:cNvSpPr txBox="1"/>
          <p:nvPr/>
        </p:nvSpPr>
        <p:spPr>
          <a:xfrm>
            <a:off x="6150507" y="5420899"/>
            <a:ext cx="475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2</a:t>
            </a:r>
          </a:p>
        </p:txBody>
      </p:sp>
      <p:sp>
        <p:nvSpPr>
          <p:cNvPr id="41" name="TextBox 52"/>
          <p:cNvSpPr txBox="1"/>
          <p:nvPr/>
        </p:nvSpPr>
        <p:spPr>
          <a:xfrm>
            <a:off x="5709857" y="5420899"/>
            <a:ext cx="475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1</a:t>
            </a:r>
          </a:p>
        </p:txBody>
      </p:sp>
      <p:sp>
        <p:nvSpPr>
          <p:cNvPr id="42" name="TextBox 53"/>
          <p:cNvSpPr txBox="1"/>
          <p:nvPr/>
        </p:nvSpPr>
        <p:spPr>
          <a:xfrm>
            <a:off x="5700641" y="4907175"/>
            <a:ext cx="475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1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590" y="2159889"/>
            <a:ext cx="484363" cy="47243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291" y="2159889"/>
            <a:ext cx="484363" cy="47243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493" y="2159889"/>
            <a:ext cx="484363" cy="47243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032" y="2159889"/>
            <a:ext cx="484363" cy="47243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18" y="2621400"/>
            <a:ext cx="484363" cy="472433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319" y="2621400"/>
            <a:ext cx="484363" cy="47243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157" y="2621400"/>
            <a:ext cx="484363" cy="47243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858" y="2621400"/>
            <a:ext cx="484363" cy="472433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060" y="2621400"/>
            <a:ext cx="484363" cy="47243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599" y="2621400"/>
            <a:ext cx="484363" cy="472433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85" y="3082911"/>
            <a:ext cx="484363" cy="472433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886" y="3082911"/>
            <a:ext cx="484363" cy="472433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724" y="3082911"/>
            <a:ext cx="484363" cy="472433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25" y="3082911"/>
            <a:ext cx="484363" cy="472433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627" y="3082911"/>
            <a:ext cx="484363" cy="472433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166" y="3082911"/>
            <a:ext cx="484363" cy="472433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752" y="3544422"/>
            <a:ext cx="484363" cy="472433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453" y="3544422"/>
            <a:ext cx="484363" cy="472433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291" y="3544422"/>
            <a:ext cx="484363" cy="472433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992" y="3544422"/>
            <a:ext cx="484363" cy="472433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194" y="3544422"/>
            <a:ext cx="484363" cy="472433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733" y="3544422"/>
            <a:ext cx="484363" cy="472433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19" y="4005933"/>
            <a:ext cx="484363" cy="472433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020" y="4005933"/>
            <a:ext cx="484363" cy="472433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858" y="4005933"/>
            <a:ext cx="484363" cy="47243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559" y="4005933"/>
            <a:ext cx="484363" cy="47243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761" y="4005933"/>
            <a:ext cx="484363" cy="47243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300" y="4005933"/>
            <a:ext cx="484363" cy="47243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886" y="4467444"/>
            <a:ext cx="484363" cy="472433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587" y="4467444"/>
            <a:ext cx="484363" cy="472433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425" y="4467444"/>
            <a:ext cx="484363" cy="472433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126" y="4467444"/>
            <a:ext cx="484363" cy="472433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328" y="4467444"/>
            <a:ext cx="484363" cy="472433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867" y="4467444"/>
            <a:ext cx="484363" cy="472433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53" y="4928955"/>
            <a:ext cx="484363" cy="472433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154" y="4928955"/>
            <a:ext cx="484363" cy="472433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992" y="4928955"/>
            <a:ext cx="484363" cy="472433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693" y="4928955"/>
            <a:ext cx="484363" cy="472433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95" y="4928955"/>
            <a:ext cx="484363" cy="472433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434" y="4928955"/>
            <a:ext cx="484363" cy="47243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99" y="5502114"/>
            <a:ext cx="484363" cy="472433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938" y="5502114"/>
            <a:ext cx="484363" cy="472433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37" y="5494037"/>
            <a:ext cx="477838" cy="4660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1850" y="3965587"/>
            <a:ext cx="5943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There are 168 hours in one week.</a:t>
            </a:r>
            <a:endParaRPr lang="en-GB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713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2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0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30" grpId="0"/>
      <p:bldP spid="32" grpId="0"/>
      <p:bldP spid="33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7512" y="560234"/>
            <a:ext cx="1389408" cy="1760737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3364690" y="1619279"/>
            <a:ext cx="4632066" cy="879767"/>
            <a:chOff x="3751768" y="535036"/>
            <a:chExt cx="3143398" cy="1304263"/>
          </a:xfrm>
        </p:grpSpPr>
        <p:sp>
          <p:nvSpPr>
            <p:cNvPr id="19" name="Rounded Rectangular Callout 18"/>
            <p:cNvSpPr/>
            <p:nvPr/>
          </p:nvSpPr>
          <p:spPr>
            <a:xfrm>
              <a:off x="3751768" y="535036"/>
              <a:ext cx="2901350" cy="846829"/>
            </a:xfrm>
            <a:prstGeom prst="wedgeRoundRectCallout">
              <a:avLst>
                <a:gd name="adj1" fmla="val 34930"/>
                <a:gd name="adj2" fmla="val 79800"/>
                <a:gd name="adj3" fmla="val 16667"/>
              </a:avLst>
            </a:prstGeom>
            <a:noFill/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51768" y="607338"/>
              <a:ext cx="3143398" cy="12319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How many school days is that?</a:t>
              </a:r>
              <a:endParaRPr lang="en-GB" sz="2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184364" y="528431"/>
            <a:ext cx="3657165" cy="945971"/>
            <a:chOff x="3751768" y="535036"/>
            <a:chExt cx="3143398" cy="1343885"/>
          </a:xfrm>
        </p:grpSpPr>
        <p:sp>
          <p:nvSpPr>
            <p:cNvPr id="22" name="Rounded Rectangular Callout 21"/>
            <p:cNvSpPr/>
            <p:nvPr/>
          </p:nvSpPr>
          <p:spPr>
            <a:xfrm>
              <a:off x="3751768" y="535036"/>
              <a:ext cx="3143398" cy="1343885"/>
            </a:xfrm>
            <a:prstGeom prst="wedgeRoundRectCallout">
              <a:avLst>
                <a:gd name="adj1" fmla="val -57733"/>
                <a:gd name="adj2" fmla="val 25426"/>
                <a:gd name="adj3" fmla="val 16667"/>
              </a:avLst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51768" y="607338"/>
              <a:ext cx="3143398" cy="118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There’s 8 weeks to go until the next school holiday!</a:t>
              </a:r>
              <a:endParaRPr lang="en-GB" sz="2400" dirty="0"/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242" y="2063108"/>
            <a:ext cx="1427798" cy="170311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4383" y="5279741"/>
            <a:ext cx="747045" cy="74704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709709" y="542243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18458" y="3645619"/>
            <a:ext cx="5133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There are 5 school days in each week.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810388" y="4266561"/>
                <a:ext cx="17382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8 </a:t>
                </a:r>
                <a14:m>
                  <m:oMath xmlns:m="http://schemas.openxmlformats.org/officeDocument/2006/math" xmlns="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5 </a:t>
                </a:r>
                <a14:m>
                  <m:oMath xmlns:m="http://schemas.openxmlformats.org/officeDocument/2006/math" xmlns="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40</a:t>
                </a:r>
                <a:endParaRPr lang="en-GB" sz="2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88" y="4266561"/>
                <a:ext cx="1738297" cy="461665"/>
              </a:xfrm>
              <a:prstGeom prst="rect">
                <a:avLst/>
              </a:prstGeom>
              <a:blipFill>
                <a:blip r:embed="rId8"/>
                <a:stretch>
                  <a:fillRect l="-5614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718458" y="4967861"/>
            <a:ext cx="4809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There are 40 school days in 8 weeks.</a:t>
            </a:r>
            <a:endParaRPr lang="en-GB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052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" grpId="0"/>
      <p:bldP spid="86" grpId="0"/>
      <p:bldP spid="8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8|8.5|7.3|5.6|3|6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5.5|7.1|4.2|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8.6|5.8|5|3.1|16.7|1.5|0.5|0.7|0.5|1|2.1|23.8|1|4.6|2.8|22.1|0.9|3.9|3.1|5.5|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5.3|6.2|6.1|11.5|10.3|9.3"/>
</p:tagLst>
</file>

<file path=ppt/theme/theme1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CDCD123110943A8C145BF711BC26E" ma:contentTypeVersion="" ma:contentTypeDescription="Create a new document." ma:contentTypeScope="" ma:versionID="57dae5c6343700a44bb75baab134953a">
  <xsd:schema xmlns:xsd="http://www.w3.org/2001/XMLSchema" xmlns:xs="http://www.w3.org/2001/XMLSchema" xmlns:p="http://schemas.microsoft.com/office/2006/metadata/properties" xmlns:ns2="07450488-5eec-4160-8bb9-f4adfc39963a" xmlns:ns3="1c7d9a60-9be0-44eb-8679-1d168711d289" targetNamespace="http://schemas.microsoft.com/office/2006/metadata/properties" ma:root="true" ma:fieldsID="4b15388e3eceff410b5b982d4a4e055c" ns2:_="" ns3:_="">
    <xsd:import namespace="07450488-5eec-4160-8bb9-f4adfc39963a"/>
    <xsd:import namespace="1c7d9a60-9be0-44eb-8679-1d168711d2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50488-5eec-4160-8bb9-f4adfc399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d9a60-9be0-44eb-8679-1d168711d2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8FE9C9-3F1F-4A24-9D59-0258ADDAB385}"/>
</file>

<file path=customXml/itemProps3.xml><?xml version="1.0" encoding="utf-8"?>
<ds:datastoreItem xmlns:ds="http://schemas.openxmlformats.org/officeDocument/2006/customXml" ds:itemID="{11727757-3061-47D3-99FD-9493F136DC43}">
  <ds:schemaRefs>
    <ds:schemaRef ds:uri="522d4c35-b548-4432-90ae-af4376e1c4b4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8363</TotalTime>
  <Words>119</Words>
  <Application>Microsoft Macintosh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Rebekah Hilton</cp:lastModifiedBy>
  <cp:revision>217</cp:revision>
  <dcterms:created xsi:type="dcterms:W3CDTF">2019-07-05T11:02:13Z</dcterms:created>
  <dcterms:modified xsi:type="dcterms:W3CDTF">2022-02-06T14:03:09Z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0x010100976CDCD123110943A8C145BF711BC26E</vt:lpwstr>
  </property>
</Properties>
</file>