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679" r:id="rId5"/>
    <p:sldMasterId id="2147483682" r:id="rId6"/>
  </p:sldMasterIdLst>
  <p:notesMasterIdLst>
    <p:notesMasterId r:id="rId11"/>
  </p:notesMasterIdLst>
  <p:sldIdLst>
    <p:sldId id="320" r:id="rId7"/>
    <p:sldId id="322" r:id="rId8"/>
    <p:sldId id="324" r:id="rId9"/>
    <p:sldId id="32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7" userDrawn="1">
          <p15:clr>
            <a:srgbClr val="A4A3A4"/>
          </p15:clr>
        </p15:guide>
        <p15:guide id="2" pos="36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1677"/>
    <a:srgbClr val="F8CBAD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-1784" y="-96"/>
      </p:cViewPr>
      <p:guideLst>
        <p:guide orient="horz" pos="527"/>
        <p:guide pos="36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1" Type="http://schemas.microsoft.com/office/2016/11/relationships/changesInfo" Target="changesInfos/changesInfo1.xml"/><Relationship Id="rId10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5E54EF90-044C-4713-9209-48BB02DF8E02}"/>
    <pc:docChg chg="undo custSel addSld delSld modSld sldOrd">
      <pc:chgData name="James Clegg" userId="c6df1435-7a36-4b38-be4d-16e68e91152f" providerId="ADAL" clId="{5E54EF90-044C-4713-9209-48BB02DF8E02}" dt="2021-04-23T14:26:10.599" v="1667"/>
      <pc:docMkLst>
        <pc:docMk/>
      </pc:docMkLst>
      <pc:sldChg chg="addSp delSp modSp modAnim">
        <pc:chgData name="James Clegg" userId="c6df1435-7a36-4b38-be4d-16e68e91152f" providerId="ADAL" clId="{5E54EF90-044C-4713-9209-48BB02DF8E02}" dt="2021-04-23T13:09:23.894" v="359"/>
        <pc:sldMkLst>
          <pc:docMk/>
          <pc:sldMk cId="4128357408" sldId="298"/>
        </pc:sldMkLst>
        <pc:spChg chg="mod">
          <ac:chgData name="James Clegg" userId="c6df1435-7a36-4b38-be4d-16e68e91152f" providerId="ADAL" clId="{5E54EF90-044C-4713-9209-48BB02DF8E02}" dt="2021-04-23T13:00:15.649" v="168" actId="20577"/>
          <ac:spMkLst>
            <pc:docMk/>
            <pc:sldMk cId="4128357408" sldId="298"/>
            <ac:spMk id="74" creationId="{07D2208E-1A5E-4FCB-9D1E-B1F515544B54}"/>
          </ac:spMkLst>
        </pc:spChg>
        <pc:picChg chg="add mod">
          <ac:chgData name="James Clegg" userId="c6df1435-7a36-4b38-be4d-16e68e91152f" providerId="ADAL" clId="{5E54EF90-044C-4713-9209-48BB02DF8E02}" dt="2021-04-23T13:00:55.048" v="171" actId="1076"/>
          <ac:picMkLst>
            <pc:docMk/>
            <pc:sldMk cId="4128357408" sldId="298"/>
            <ac:picMk id="61" creationId="{325E915F-7A1C-4815-9702-33BB01BC5B95}"/>
          </ac:picMkLst>
        </pc:picChg>
        <pc:picChg chg="add mod">
          <ac:chgData name="James Clegg" userId="c6df1435-7a36-4b38-be4d-16e68e91152f" providerId="ADAL" clId="{5E54EF90-044C-4713-9209-48BB02DF8E02}" dt="2021-04-23T13:01:45.414" v="185" actId="1076"/>
          <ac:picMkLst>
            <pc:docMk/>
            <pc:sldMk cId="4128357408" sldId="298"/>
            <ac:picMk id="69" creationId="{22803435-626D-41A5-967A-56B08E6199D8}"/>
          </ac:picMkLst>
        </pc:picChg>
        <pc:picChg chg="add mod">
          <ac:chgData name="James Clegg" userId="c6df1435-7a36-4b38-be4d-16e68e91152f" providerId="ADAL" clId="{5E54EF90-044C-4713-9209-48BB02DF8E02}" dt="2021-04-23T13:03:51.624" v="202" actId="1076"/>
          <ac:picMkLst>
            <pc:docMk/>
            <pc:sldMk cId="4128357408" sldId="298"/>
            <ac:picMk id="133" creationId="{33FEB0BA-2BD2-4FCC-9B82-88BE717E1C4D}"/>
          </ac:picMkLst>
        </pc:picChg>
        <pc:picChg chg="add mod">
          <ac:chgData name="James Clegg" userId="c6df1435-7a36-4b38-be4d-16e68e91152f" providerId="ADAL" clId="{5E54EF90-044C-4713-9209-48BB02DF8E02}" dt="2021-04-23T13:03:44.800" v="201" actId="1076"/>
          <ac:picMkLst>
            <pc:docMk/>
            <pc:sldMk cId="4128357408" sldId="298"/>
            <ac:picMk id="136" creationId="{40E18C34-6DC6-4B6F-A612-5A3E534E8477}"/>
          </ac:picMkLst>
        </pc:picChg>
        <pc:cxnChg chg="add mod">
          <ac:chgData name="James Clegg" userId="c6df1435-7a36-4b38-be4d-16e68e91152f" providerId="ADAL" clId="{5E54EF90-044C-4713-9209-48BB02DF8E02}" dt="2021-04-23T13:02:34.228" v="191" actId="692"/>
          <ac:cxnSpMkLst>
            <pc:docMk/>
            <pc:sldMk cId="4128357408" sldId="298"/>
            <ac:cxnSpMk id="62" creationId="{C57C89A8-1492-4406-B12C-5F5870AFF3D8}"/>
          </ac:cxnSpMkLst>
        </pc:cxnChg>
        <pc:cxnChg chg="add mod">
          <ac:chgData name="James Clegg" userId="c6df1435-7a36-4b38-be4d-16e68e91152f" providerId="ADAL" clId="{5E54EF90-044C-4713-9209-48BB02DF8E02}" dt="2021-04-23T13:02:34.228" v="191" actId="692"/>
          <ac:cxnSpMkLst>
            <pc:docMk/>
            <pc:sldMk cId="4128357408" sldId="298"/>
            <ac:cxnSpMk id="63" creationId="{A8F812FD-D3D3-4A5E-8731-D52C91BEF76C}"/>
          </ac:cxnSpMkLst>
        </pc:cxnChg>
        <pc:cxnChg chg="add mod">
          <ac:chgData name="James Clegg" userId="c6df1435-7a36-4b38-be4d-16e68e91152f" providerId="ADAL" clId="{5E54EF90-044C-4713-9209-48BB02DF8E02}" dt="2021-04-23T13:02:34.228" v="191" actId="692"/>
          <ac:cxnSpMkLst>
            <pc:docMk/>
            <pc:sldMk cId="4128357408" sldId="298"/>
            <ac:cxnSpMk id="70" creationId="{B675988F-CDE8-43EF-BDBB-C06E6BE57644}"/>
          </ac:cxnSpMkLst>
        </pc:cxnChg>
        <pc:cxnChg chg="add mod">
          <ac:chgData name="James Clegg" userId="c6df1435-7a36-4b38-be4d-16e68e91152f" providerId="ADAL" clId="{5E54EF90-044C-4713-9209-48BB02DF8E02}" dt="2021-04-23T13:02:34.228" v="191" actId="692"/>
          <ac:cxnSpMkLst>
            <pc:docMk/>
            <pc:sldMk cId="4128357408" sldId="298"/>
            <ac:cxnSpMk id="71" creationId="{45C20A17-BC60-4407-9B0D-D92F9CF799EA}"/>
          </ac:cxnSpMkLst>
        </pc:cxnChg>
        <pc:cxnChg chg="add mod">
          <ac:chgData name="James Clegg" userId="c6df1435-7a36-4b38-be4d-16e68e91152f" providerId="ADAL" clId="{5E54EF90-044C-4713-9209-48BB02DF8E02}" dt="2021-04-23T13:03:51.624" v="202" actId="1076"/>
          <ac:cxnSpMkLst>
            <pc:docMk/>
            <pc:sldMk cId="4128357408" sldId="298"/>
            <ac:cxnSpMk id="134" creationId="{65D3EC9D-61D9-467A-9663-0BD300A0B223}"/>
          </ac:cxnSpMkLst>
        </pc:cxnChg>
        <pc:cxnChg chg="add del mod">
          <ac:chgData name="James Clegg" userId="c6df1435-7a36-4b38-be4d-16e68e91152f" providerId="ADAL" clId="{5E54EF90-044C-4713-9209-48BB02DF8E02}" dt="2021-04-23T13:09:23.100" v="358" actId="478"/>
          <ac:cxnSpMkLst>
            <pc:docMk/>
            <pc:sldMk cId="4128357408" sldId="298"/>
            <ac:cxnSpMk id="135" creationId="{ECBFB518-5CC0-41FF-B0FC-12CC71B04379}"/>
          </ac:cxnSpMkLst>
        </pc:cxnChg>
        <pc:cxnChg chg="add mod">
          <ac:chgData name="James Clegg" userId="c6df1435-7a36-4b38-be4d-16e68e91152f" providerId="ADAL" clId="{5E54EF90-044C-4713-9209-48BB02DF8E02}" dt="2021-04-23T13:03:44.800" v="201" actId="1076"/>
          <ac:cxnSpMkLst>
            <pc:docMk/>
            <pc:sldMk cId="4128357408" sldId="298"/>
            <ac:cxnSpMk id="137" creationId="{11479783-51BF-492A-A934-6DE259E4E684}"/>
          </ac:cxnSpMkLst>
        </pc:cxnChg>
        <pc:cxnChg chg="add mod">
          <ac:chgData name="James Clegg" userId="c6df1435-7a36-4b38-be4d-16e68e91152f" providerId="ADAL" clId="{5E54EF90-044C-4713-9209-48BB02DF8E02}" dt="2021-04-23T13:03:44.800" v="201" actId="1076"/>
          <ac:cxnSpMkLst>
            <pc:docMk/>
            <pc:sldMk cId="4128357408" sldId="298"/>
            <ac:cxnSpMk id="138" creationId="{FD88E6BB-3FCF-4EC8-B233-EC9F1B47E58E}"/>
          </ac:cxnSpMkLst>
        </pc:cxnChg>
        <pc:cxnChg chg="add">
          <ac:chgData name="James Clegg" userId="c6df1435-7a36-4b38-be4d-16e68e91152f" providerId="ADAL" clId="{5E54EF90-044C-4713-9209-48BB02DF8E02}" dt="2021-04-23T13:09:23.894" v="359"/>
          <ac:cxnSpMkLst>
            <pc:docMk/>
            <pc:sldMk cId="4128357408" sldId="298"/>
            <ac:cxnSpMk id="139" creationId="{04B55992-D9B6-419B-B4A7-FADC7C6F2BB5}"/>
          </ac:cxnSpMkLst>
        </pc:cxnChg>
      </pc:sldChg>
      <pc:sldChg chg="modSp">
        <pc:chgData name="James Clegg" userId="c6df1435-7a36-4b38-be4d-16e68e91152f" providerId="ADAL" clId="{5E54EF90-044C-4713-9209-48BB02DF8E02}" dt="2021-04-23T14:01:31.495" v="1178" actId="20577"/>
        <pc:sldMkLst>
          <pc:docMk/>
          <pc:sldMk cId="3782242679" sldId="301"/>
        </pc:sldMkLst>
        <pc:spChg chg="mod">
          <ac:chgData name="James Clegg" userId="c6df1435-7a36-4b38-be4d-16e68e91152f" providerId="ADAL" clId="{5E54EF90-044C-4713-9209-48BB02DF8E02}" dt="2021-04-23T14:01:31.495" v="1178" actId="20577"/>
          <ac:spMkLst>
            <pc:docMk/>
            <pc:sldMk cId="3782242679" sldId="301"/>
            <ac:spMk id="3" creationId="{00000000-0000-0000-0000-000000000000}"/>
          </ac:spMkLst>
        </pc:spChg>
      </pc:sldChg>
      <pc:sldChg chg="addSp delSp modSp add del delAnim modAnim">
        <pc:chgData name="James Clegg" userId="c6df1435-7a36-4b38-be4d-16e68e91152f" providerId="ADAL" clId="{5E54EF90-044C-4713-9209-48BB02DF8E02}" dt="2021-04-23T13:31:20.430" v="643" actId="2696"/>
        <pc:sldMkLst>
          <pc:docMk/>
          <pc:sldMk cId="3195527484" sldId="304"/>
        </pc:sldMkLst>
        <pc:spChg chg="add mod">
          <ac:chgData name="James Clegg" userId="c6df1435-7a36-4b38-be4d-16e68e91152f" providerId="ADAL" clId="{5E54EF90-044C-4713-9209-48BB02DF8E02}" dt="2021-04-23T13:12:12.817" v="410" actId="164"/>
          <ac:spMkLst>
            <pc:docMk/>
            <pc:sldMk cId="3195527484" sldId="304"/>
            <ac:spMk id="8" creationId="{C71945C6-91B7-463F-A93B-15C6E3185B5F}"/>
          </ac:spMkLst>
        </pc:spChg>
        <pc:spChg chg="del">
          <ac:chgData name="James Clegg" userId="c6df1435-7a36-4b38-be4d-16e68e91152f" providerId="ADAL" clId="{5E54EF90-044C-4713-9209-48BB02DF8E02}" dt="2021-04-23T13:10:29.539" v="364" actId="478"/>
          <ac:spMkLst>
            <pc:docMk/>
            <pc:sldMk cId="3195527484" sldId="304"/>
            <ac:spMk id="15" creationId="{00000000-0000-0000-0000-000000000000}"/>
          </ac:spMkLst>
        </pc:spChg>
        <pc:spChg chg="add mod">
          <ac:chgData name="James Clegg" userId="c6df1435-7a36-4b38-be4d-16e68e91152f" providerId="ADAL" clId="{5E54EF90-044C-4713-9209-48BB02DF8E02}" dt="2021-04-23T13:10:39.685" v="390" actId="1035"/>
          <ac:spMkLst>
            <pc:docMk/>
            <pc:sldMk cId="3195527484" sldId="304"/>
            <ac:spMk id="45" creationId="{579DFA67-7470-40C3-8E53-B25017450945}"/>
          </ac:spMkLst>
        </pc:spChg>
        <pc:spChg chg="add mod">
          <ac:chgData name="James Clegg" userId="c6df1435-7a36-4b38-be4d-16e68e91152f" providerId="ADAL" clId="{5E54EF90-044C-4713-9209-48BB02DF8E02}" dt="2021-04-23T13:10:39.685" v="390" actId="1035"/>
          <ac:spMkLst>
            <pc:docMk/>
            <pc:sldMk cId="3195527484" sldId="304"/>
            <ac:spMk id="46" creationId="{4B28B4B5-A3FE-4742-B3CD-B081A23417DD}"/>
          </ac:spMkLst>
        </pc:spChg>
        <pc:spChg chg="add mod">
          <ac:chgData name="James Clegg" userId="c6df1435-7a36-4b38-be4d-16e68e91152f" providerId="ADAL" clId="{5E54EF90-044C-4713-9209-48BB02DF8E02}" dt="2021-04-23T13:12:58.746" v="415" actId="20577"/>
          <ac:spMkLst>
            <pc:docMk/>
            <pc:sldMk cId="3195527484" sldId="304"/>
            <ac:spMk id="51" creationId="{4CCAA3C5-0975-4305-BEDB-7013DC839848}"/>
          </ac:spMkLst>
        </pc:spChg>
        <pc:spChg chg="add mod">
          <ac:chgData name="James Clegg" userId="c6df1435-7a36-4b38-be4d-16e68e91152f" providerId="ADAL" clId="{5E54EF90-044C-4713-9209-48BB02DF8E02}" dt="2021-04-23T13:12:55.326" v="414" actId="14100"/>
          <ac:spMkLst>
            <pc:docMk/>
            <pc:sldMk cId="3195527484" sldId="304"/>
            <ac:spMk id="61" creationId="{B3C67052-4120-4BE7-8BB1-4E5072CF2697}"/>
          </ac:spMkLst>
        </pc:spChg>
        <pc:spChg chg="add mod">
          <ac:chgData name="James Clegg" userId="c6df1435-7a36-4b38-be4d-16e68e91152f" providerId="ADAL" clId="{5E54EF90-044C-4713-9209-48BB02DF8E02}" dt="2021-04-23T13:10:45.856" v="391" actId="554"/>
          <ac:spMkLst>
            <pc:docMk/>
            <pc:sldMk cId="3195527484" sldId="304"/>
            <ac:spMk id="63" creationId="{F128E9A3-7F9E-4B6B-AC46-BD913D547748}"/>
          </ac:spMkLst>
        </pc:spChg>
        <pc:spChg chg="add mod">
          <ac:chgData name="James Clegg" userId="c6df1435-7a36-4b38-be4d-16e68e91152f" providerId="ADAL" clId="{5E54EF90-044C-4713-9209-48BB02DF8E02}" dt="2021-04-23T13:10:39.685" v="390" actId="1035"/>
          <ac:spMkLst>
            <pc:docMk/>
            <pc:sldMk cId="3195527484" sldId="304"/>
            <ac:spMk id="64" creationId="{FA7E82D2-EFAC-40BE-9116-A07ADE238E62}"/>
          </ac:spMkLst>
        </pc:spChg>
        <pc:spChg chg="add mod">
          <ac:chgData name="James Clegg" userId="c6df1435-7a36-4b38-be4d-16e68e91152f" providerId="ADAL" clId="{5E54EF90-044C-4713-9209-48BB02DF8E02}" dt="2021-04-23T13:10:45.856" v="391" actId="554"/>
          <ac:spMkLst>
            <pc:docMk/>
            <pc:sldMk cId="3195527484" sldId="304"/>
            <ac:spMk id="65" creationId="{BB529357-3023-47EF-ADE4-10BD10D4AEE5}"/>
          </ac:spMkLst>
        </pc:spChg>
        <pc:spChg chg="add mod">
          <ac:chgData name="James Clegg" userId="c6df1435-7a36-4b38-be4d-16e68e91152f" providerId="ADAL" clId="{5E54EF90-044C-4713-9209-48BB02DF8E02}" dt="2021-04-23T13:13:02.505" v="416" actId="20577"/>
          <ac:spMkLst>
            <pc:docMk/>
            <pc:sldMk cId="3195527484" sldId="304"/>
            <ac:spMk id="66" creationId="{5B45CA77-0AF6-4C72-8616-8BA65257018A}"/>
          </ac:spMkLst>
        </pc:spChg>
        <pc:spChg chg="del">
          <ac:chgData name="James Clegg" userId="c6df1435-7a36-4b38-be4d-16e68e91152f" providerId="ADAL" clId="{5E54EF90-044C-4713-9209-48BB02DF8E02}" dt="2021-04-23T13:13:11.499" v="417" actId="478"/>
          <ac:spMkLst>
            <pc:docMk/>
            <pc:sldMk cId="3195527484" sldId="304"/>
            <ac:spMk id="76" creationId="{00000000-0000-0000-0000-000000000000}"/>
          </ac:spMkLst>
        </pc:spChg>
        <pc:grpChg chg="add mod">
          <ac:chgData name="James Clegg" userId="c6df1435-7a36-4b38-be4d-16e68e91152f" providerId="ADAL" clId="{5E54EF90-044C-4713-9209-48BB02DF8E02}" dt="2021-04-23T13:12:16.695" v="411" actId="1076"/>
          <ac:grpSpMkLst>
            <pc:docMk/>
            <pc:sldMk cId="3195527484" sldId="304"/>
            <ac:grpSpMk id="9" creationId="{1C2BE825-9C6D-4D76-A308-0BDD98D47A6F}"/>
          </ac:grpSpMkLst>
        </pc:grpChg>
        <pc:picChg chg="add mod">
          <ac:chgData name="James Clegg" userId="c6df1435-7a36-4b38-be4d-16e68e91152f" providerId="ADAL" clId="{5E54EF90-044C-4713-9209-48BB02DF8E02}" dt="2021-04-23T13:10:39.685" v="390" actId="1035"/>
          <ac:picMkLst>
            <pc:docMk/>
            <pc:sldMk cId="3195527484" sldId="304"/>
            <ac:picMk id="38" creationId="{27804004-B15C-48B4-98C5-D20F24B40872}"/>
          </ac:picMkLst>
        </pc:picChg>
        <pc:picChg chg="add mod">
          <ac:chgData name="James Clegg" userId="c6df1435-7a36-4b38-be4d-16e68e91152f" providerId="ADAL" clId="{5E54EF90-044C-4713-9209-48BB02DF8E02}" dt="2021-04-23T13:10:39.685" v="390" actId="1035"/>
          <ac:picMkLst>
            <pc:docMk/>
            <pc:sldMk cId="3195527484" sldId="304"/>
            <ac:picMk id="47" creationId="{D091B95D-3240-451F-AD5D-450C97AE84D7}"/>
          </ac:picMkLst>
        </pc:picChg>
        <pc:cxnChg chg="add mod">
          <ac:chgData name="James Clegg" userId="c6df1435-7a36-4b38-be4d-16e68e91152f" providerId="ADAL" clId="{5E54EF90-044C-4713-9209-48BB02DF8E02}" dt="2021-04-23T13:10:39.685" v="390" actId="1035"/>
          <ac:cxnSpMkLst>
            <pc:docMk/>
            <pc:sldMk cId="3195527484" sldId="304"/>
            <ac:cxnSpMk id="43" creationId="{4CECDA0A-8CD7-497B-9DA1-CF48FC117030}"/>
          </ac:cxnSpMkLst>
        </pc:cxnChg>
        <pc:cxnChg chg="add mod">
          <ac:chgData name="James Clegg" userId="c6df1435-7a36-4b38-be4d-16e68e91152f" providerId="ADAL" clId="{5E54EF90-044C-4713-9209-48BB02DF8E02}" dt="2021-04-23T13:11:31.058" v="398" actId="1076"/>
          <ac:cxnSpMkLst>
            <pc:docMk/>
            <pc:sldMk cId="3195527484" sldId="304"/>
            <ac:cxnSpMk id="49" creationId="{8F7A2096-3E62-4C21-8C46-8DBF1AE0BE63}"/>
          </ac:cxnSpMkLst>
        </pc:cxnChg>
        <pc:cxnChg chg="add mod">
          <ac:chgData name="James Clegg" userId="c6df1435-7a36-4b38-be4d-16e68e91152f" providerId="ADAL" clId="{5E54EF90-044C-4713-9209-48BB02DF8E02}" dt="2021-04-23T13:12:12.817" v="410" actId="164"/>
          <ac:cxnSpMkLst>
            <pc:docMk/>
            <pc:sldMk cId="3195527484" sldId="304"/>
            <ac:cxnSpMk id="50" creationId="{A081B7CC-986F-452F-A29E-79A33F220B93}"/>
          </ac:cxnSpMkLst>
        </pc:cxnChg>
        <pc:cxnChg chg="add del mod">
          <ac:chgData name="James Clegg" userId="c6df1435-7a36-4b38-be4d-16e68e91152f" providerId="ADAL" clId="{5E54EF90-044C-4713-9209-48BB02DF8E02}" dt="2021-04-23T13:11:02.945" v="393" actId="478"/>
          <ac:cxnSpMkLst>
            <pc:docMk/>
            <pc:sldMk cId="3195527484" sldId="304"/>
            <ac:cxnSpMk id="56" creationId="{4B84857F-0E07-414F-9071-3EDB27F05B28}"/>
          </ac:cxnSpMkLst>
        </pc:cxnChg>
        <pc:cxnChg chg="add mod">
          <ac:chgData name="James Clegg" userId="c6df1435-7a36-4b38-be4d-16e68e91152f" providerId="ADAL" clId="{5E54EF90-044C-4713-9209-48BB02DF8E02}" dt="2021-04-23T13:10:39.685" v="390" actId="1035"/>
          <ac:cxnSpMkLst>
            <pc:docMk/>
            <pc:sldMk cId="3195527484" sldId="304"/>
            <ac:cxnSpMk id="62" creationId="{1E5D3E47-62FC-494C-B415-B2493865BB85}"/>
          </ac:cxnSpMkLst>
        </pc:cxnChg>
      </pc:sldChg>
      <pc:sldChg chg="modSp modAnim">
        <pc:chgData name="James Clegg" userId="c6df1435-7a36-4b38-be4d-16e68e91152f" providerId="ADAL" clId="{5E54EF90-044C-4713-9209-48BB02DF8E02}" dt="2021-04-23T14:17:16.688" v="1534"/>
        <pc:sldMkLst>
          <pc:docMk/>
          <pc:sldMk cId="2610456424" sldId="317"/>
        </pc:sldMkLst>
        <pc:graphicFrameChg chg="mod modGraphic">
          <ac:chgData name="James Clegg" userId="c6df1435-7a36-4b38-be4d-16e68e91152f" providerId="ADAL" clId="{5E54EF90-044C-4713-9209-48BB02DF8E02}" dt="2021-04-23T14:17:09.900" v="1532" actId="1076"/>
          <ac:graphicFrameMkLst>
            <pc:docMk/>
            <pc:sldMk cId="2610456424" sldId="317"/>
            <ac:graphicFrameMk id="2" creationId="{E12C1A62-9420-46C8-AB06-7904797AE2AE}"/>
          </ac:graphicFrameMkLst>
        </pc:graphicFrameChg>
      </pc:sldChg>
      <pc:sldChg chg="del">
        <pc:chgData name="James Clegg" userId="c6df1435-7a36-4b38-be4d-16e68e91152f" providerId="ADAL" clId="{5E54EF90-044C-4713-9209-48BB02DF8E02}" dt="2021-04-23T13:09:01.596" v="356" actId="2696"/>
        <pc:sldMkLst>
          <pc:docMk/>
          <pc:sldMk cId="2294132777" sldId="318"/>
        </pc:sldMkLst>
      </pc:sldChg>
      <pc:sldChg chg="addSp modSp add modAnim">
        <pc:chgData name="James Clegg" userId="c6df1435-7a36-4b38-be4d-16e68e91152f" providerId="ADAL" clId="{5E54EF90-044C-4713-9209-48BB02DF8E02}" dt="2021-04-23T13:09:40.586" v="360"/>
        <pc:sldMkLst>
          <pc:docMk/>
          <pc:sldMk cId="245630884" sldId="319"/>
        </pc:sldMkLst>
        <pc:spChg chg="add mod">
          <ac:chgData name="James Clegg" userId="c6df1435-7a36-4b38-be4d-16e68e91152f" providerId="ADAL" clId="{5E54EF90-044C-4713-9209-48BB02DF8E02}" dt="2021-04-23T13:04:23.644" v="223" actId="1076"/>
          <ac:spMkLst>
            <pc:docMk/>
            <pc:sldMk cId="245630884" sldId="319"/>
            <ac:spMk id="15" creationId="{3846313C-CCEA-42FC-B5AE-4E28B31BE501}"/>
          </ac:spMkLst>
        </pc:spChg>
        <pc:spChg chg="add mod">
          <ac:chgData name="James Clegg" userId="c6df1435-7a36-4b38-be4d-16e68e91152f" providerId="ADAL" clId="{5E54EF90-044C-4713-9209-48BB02DF8E02}" dt="2021-04-23T13:08:40.618" v="337" actId="554"/>
          <ac:spMkLst>
            <pc:docMk/>
            <pc:sldMk cId="245630884" sldId="319"/>
            <ac:spMk id="16" creationId="{748185B8-3786-4D16-919D-519F0B17C23E}"/>
          </ac:spMkLst>
        </pc:spChg>
        <pc:spChg chg="add mod">
          <ac:chgData name="James Clegg" userId="c6df1435-7a36-4b38-be4d-16e68e91152f" providerId="ADAL" clId="{5E54EF90-044C-4713-9209-48BB02DF8E02}" dt="2021-04-23T13:08:40.618" v="337" actId="554"/>
          <ac:spMkLst>
            <pc:docMk/>
            <pc:sldMk cId="245630884" sldId="319"/>
            <ac:spMk id="17" creationId="{4F914FEE-BBA8-4631-BA5D-ED933867C989}"/>
          </ac:spMkLst>
        </pc:spChg>
        <pc:spChg chg="add mod">
          <ac:chgData name="James Clegg" userId="c6df1435-7a36-4b38-be4d-16e68e91152f" providerId="ADAL" clId="{5E54EF90-044C-4713-9209-48BB02DF8E02}" dt="2021-04-23T13:08:40.618" v="337" actId="554"/>
          <ac:spMkLst>
            <pc:docMk/>
            <pc:sldMk cId="245630884" sldId="319"/>
            <ac:spMk id="18" creationId="{E5816E41-7FEC-425A-9D24-D4C702E8F409}"/>
          </ac:spMkLst>
        </pc:spChg>
        <pc:spChg chg="add mod">
          <ac:chgData name="James Clegg" userId="c6df1435-7a36-4b38-be4d-16e68e91152f" providerId="ADAL" clId="{5E54EF90-044C-4713-9209-48BB02DF8E02}" dt="2021-04-23T13:08:49.617" v="355" actId="1037"/>
          <ac:spMkLst>
            <pc:docMk/>
            <pc:sldMk cId="245630884" sldId="319"/>
            <ac:spMk id="22" creationId="{EB0DA8E2-3021-4408-BEB5-5A8533BC6F01}"/>
          </ac:spMkLst>
        </pc:spChg>
        <pc:spChg chg="add mod">
          <ac:chgData name="James Clegg" userId="c6df1435-7a36-4b38-be4d-16e68e91152f" providerId="ADAL" clId="{5E54EF90-044C-4713-9209-48BB02DF8E02}" dt="2021-04-23T13:08:49.617" v="355" actId="1037"/>
          <ac:spMkLst>
            <pc:docMk/>
            <pc:sldMk cId="245630884" sldId="319"/>
            <ac:spMk id="23" creationId="{4EF2E093-427A-4698-B541-78319EF48D52}"/>
          </ac:spMkLst>
        </pc:spChg>
        <pc:spChg chg="add mod">
          <ac:chgData name="James Clegg" userId="c6df1435-7a36-4b38-be4d-16e68e91152f" providerId="ADAL" clId="{5E54EF90-044C-4713-9209-48BB02DF8E02}" dt="2021-04-23T13:07:56.840" v="331" actId="12789"/>
          <ac:spMkLst>
            <pc:docMk/>
            <pc:sldMk cId="245630884" sldId="319"/>
            <ac:spMk id="24" creationId="{A06BCA19-4D0A-4260-815A-DE19CFF21DCE}"/>
          </ac:spMkLst>
        </pc:spChg>
        <pc:spChg chg="add mod">
          <ac:chgData name="James Clegg" userId="c6df1435-7a36-4b38-be4d-16e68e91152f" providerId="ADAL" clId="{5E54EF90-044C-4713-9209-48BB02DF8E02}" dt="2021-04-23T13:07:56.840" v="331" actId="12789"/>
          <ac:spMkLst>
            <pc:docMk/>
            <pc:sldMk cId="245630884" sldId="319"/>
            <ac:spMk id="25" creationId="{9492D5BD-8F0C-49BC-9294-4AAED01ACC75}"/>
          </ac:spMkLst>
        </pc:spChg>
        <pc:spChg chg="add mod">
          <ac:chgData name="James Clegg" userId="c6df1435-7a36-4b38-be4d-16e68e91152f" providerId="ADAL" clId="{5E54EF90-044C-4713-9209-48BB02DF8E02}" dt="2021-04-23T13:07:56.840" v="331" actId="12789"/>
          <ac:spMkLst>
            <pc:docMk/>
            <pc:sldMk cId="245630884" sldId="319"/>
            <ac:spMk id="26" creationId="{C28B428D-2779-481B-9A99-22DEAE618921}"/>
          </ac:spMkLst>
        </pc:spChg>
        <pc:spChg chg="add mod">
          <ac:chgData name="James Clegg" userId="c6df1435-7a36-4b38-be4d-16e68e91152f" providerId="ADAL" clId="{5E54EF90-044C-4713-9209-48BB02DF8E02}" dt="2021-04-23T13:08:01.242" v="332" actId="12789"/>
          <ac:spMkLst>
            <pc:docMk/>
            <pc:sldMk cId="245630884" sldId="319"/>
            <ac:spMk id="27" creationId="{7BE81AFC-7A30-46DB-A062-BA80D0DC5A5E}"/>
          </ac:spMkLst>
        </pc:spChg>
        <pc:spChg chg="add mod">
          <ac:chgData name="James Clegg" userId="c6df1435-7a36-4b38-be4d-16e68e91152f" providerId="ADAL" clId="{5E54EF90-044C-4713-9209-48BB02DF8E02}" dt="2021-04-23T13:08:01.242" v="332" actId="12789"/>
          <ac:spMkLst>
            <pc:docMk/>
            <pc:sldMk cId="245630884" sldId="319"/>
            <ac:spMk id="28" creationId="{35BC1ADA-231F-4B6A-BCB0-3D05F7C99A9C}"/>
          </ac:spMkLst>
        </pc:spChg>
        <pc:spChg chg="add mod">
          <ac:chgData name="James Clegg" userId="c6df1435-7a36-4b38-be4d-16e68e91152f" providerId="ADAL" clId="{5E54EF90-044C-4713-9209-48BB02DF8E02}" dt="2021-04-23T13:08:01.242" v="332" actId="12789"/>
          <ac:spMkLst>
            <pc:docMk/>
            <pc:sldMk cId="245630884" sldId="319"/>
            <ac:spMk id="29" creationId="{6DDFD892-58B7-42D2-9600-93D844ABF688}"/>
          </ac:spMkLst>
        </pc:spChg>
        <pc:cxnChg chg="mod">
          <ac:chgData name="James Clegg" userId="c6df1435-7a36-4b38-be4d-16e68e91152f" providerId="ADAL" clId="{5E54EF90-044C-4713-9209-48BB02DF8E02}" dt="2021-04-23T13:05:45.081" v="267" actId="14100"/>
          <ac:cxnSpMkLst>
            <pc:docMk/>
            <pc:sldMk cId="245630884" sldId="319"/>
            <ac:cxnSpMk id="135" creationId="{ECBFB518-5CC0-41FF-B0FC-12CC71B04379}"/>
          </ac:cxnSpMkLst>
        </pc:cxnChg>
      </pc:sldChg>
      <pc:sldChg chg="addSp delSp modSp add delAnim modAnim">
        <pc:chgData name="James Clegg" userId="c6df1435-7a36-4b38-be4d-16e68e91152f" providerId="ADAL" clId="{5E54EF90-044C-4713-9209-48BB02DF8E02}" dt="2021-04-23T13:46:50.510" v="952" actId="20577"/>
        <pc:sldMkLst>
          <pc:docMk/>
          <pc:sldMk cId="2724120503" sldId="320"/>
        </pc:sldMkLst>
        <pc:spChg chg="del">
          <ac:chgData name="James Clegg" userId="c6df1435-7a36-4b38-be4d-16e68e91152f" providerId="ADAL" clId="{5E54EF90-044C-4713-9209-48BB02DF8E02}" dt="2021-04-23T13:13:41.204" v="421" actId="478"/>
          <ac:spMkLst>
            <pc:docMk/>
            <pc:sldMk cId="2724120503" sldId="320"/>
            <ac:spMk id="4" creationId="{00000000-0000-0000-0000-000000000000}"/>
          </ac:spMkLst>
        </pc:spChg>
        <pc:spChg chg="add del mod">
          <ac:chgData name="James Clegg" userId="c6df1435-7a36-4b38-be4d-16e68e91152f" providerId="ADAL" clId="{5E54EF90-044C-4713-9209-48BB02DF8E02}" dt="2021-04-23T13:17:54.347" v="471" actId="478"/>
          <ac:spMkLst>
            <pc:docMk/>
            <pc:sldMk cId="2724120503" sldId="320"/>
            <ac:spMk id="6" creationId="{AC26FCB1-E453-4D26-BB6E-9CFCB1DFB73C}"/>
          </ac:spMkLst>
        </pc:spChg>
        <pc:spChg chg="mod ord">
          <ac:chgData name="James Clegg" userId="c6df1435-7a36-4b38-be4d-16e68e91152f" providerId="ADAL" clId="{5E54EF90-044C-4713-9209-48BB02DF8E02}" dt="2021-04-23T13:18:11.114" v="474" actId="207"/>
          <ac:spMkLst>
            <pc:docMk/>
            <pc:sldMk cId="2724120503" sldId="320"/>
            <ac:spMk id="8" creationId="{C71945C6-91B7-463F-A93B-15C6E3185B5F}"/>
          </ac:spMkLst>
        </pc:spChg>
        <pc:spChg chg="mod">
          <ac:chgData name="James Clegg" userId="c6df1435-7a36-4b38-be4d-16e68e91152f" providerId="ADAL" clId="{5E54EF90-044C-4713-9209-48BB02DF8E02}" dt="2021-04-23T13:22:34.401" v="530" actId="555"/>
          <ac:spMkLst>
            <pc:docMk/>
            <pc:sldMk cId="2724120503" sldId="320"/>
            <ac:spMk id="45" creationId="{579DFA67-7470-40C3-8E53-B25017450945}"/>
          </ac:spMkLst>
        </pc:spChg>
        <pc:spChg chg="mod">
          <ac:chgData name="James Clegg" userId="c6df1435-7a36-4b38-be4d-16e68e91152f" providerId="ADAL" clId="{5E54EF90-044C-4713-9209-48BB02DF8E02}" dt="2021-04-23T13:22:34.401" v="530" actId="555"/>
          <ac:spMkLst>
            <pc:docMk/>
            <pc:sldMk cId="2724120503" sldId="320"/>
            <ac:spMk id="46" creationId="{4B28B4B5-A3FE-4742-B3CD-B081A23417DD}"/>
          </ac:spMkLst>
        </pc:spChg>
        <pc:spChg chg="mod">
          <ac:chgData name="James Clegg" userId="c6df1435-7a36-4b38-be4d-16e68e91152f" providerId="ADAL" clId="{5E54EF90-044C-4713-9209-48BB02DF8E02}" dt="2021-04-23T13:21:38.312" v="515" actId="404"/>
          <ac:spMkLst>
            <pc:docMk/>
            <pc:sldMk cId="2724120503" sldId="320"/>
            <ac:spMk id="51" creationId="{4CCAA3C5-0975-4305-BEDB-7013DC839848}"/>
          </ac:spMkLst>
        </pc:spChg>
        <pc:spChg chg="mod">
          <ac:chgData name="James Clegg" userId="c6df1435-7a36-4b38-be4d-16e68e91152f" providerId="ADAL" clId="{5E54EF90-044C-4713-9209-48BB02DF8E02}" dt="2021-04-23T13:21:57.797" v="521" actId="14100"/>
          <ac:spMkLst>
            <pc:docMk/>
            <pc:sldMk cId="2724120503" sldId="320"/>
            <ac:spMk id="61" creationId="{B3C67052-4120-4BE7-8BB1-4E5072CF2697}"/>
          </ac:spMkLst>
        </pc:spChg>
        <pc:spChg chg="mod">
          <ac:chgData name="James Clegg" userId="c6df1435-7a36-4b38-be4d-16e68e91152f" providerId="ADAL" clId="{5E54EF90-044C-4713-9209-48BB02DF8E02}" dt="2021-04-23T13:21:38.312" v="515" actId="404"/>
          <ac:spMkLst>
            <pc:docMk/>
            <pc:sldMk cId="2724120503" sldId="320"/>
            <ac:spMk id="63" creationId="{F128E9A3-7F9E-4B6B-AC46-BD913D547748}"/>
          </ac:spMkLst>
        </pc:spChg>
        <pc:spChg chg="mod">
          <ac:chgData name="James Clegg" userId="c6df1435-7a36-4b38-be4d-16e68e91152f" providerId="ADAL" clId="{5E54EF90-044C-4713-9209-48BB02DF8E02}" dt="2021-04-23T13:35:18.158" v="693" actId="6549"/>
          <ac:spMkLst>
            <pc:docMk/>
            <pc:sldMk cId="2724120503" sldId="320"/>
            <ac:spMk id="64" creationId="{FA7E82D2-EFAC-40BE-9116-A07ADE238E62}"/>
          </ac:spMkLst>
        </pc:spChg>
        <pc:spChg chg="mod">
          <ac:chgData name="James Clegg" userId="c6df1435-7a36-4b38-be4d-16e68e91152f" providerId="ADAL" clId="{5E54EF90-044C-4713-9209-48BB02DF8E02}" dt="2021-04-23T13:22:39.866" v="531" actId="1076"/>
          <ac:spMkLst>
            <pc:docMk/>
            <pc:sldMk cId="2724120503" sldId="320"/>
            <ac:spMk id="65" creationId="{BB529357-3023-47EF-ADE4-10BD10D4AEE5}"/>
          </ac:spMkLst>
        </pc:spChg>
        <pc:spChg chg="mod ord">
          <ac:chgData name="James Clegg" userId="c6df1435-7a36-4b38-be4d-16e68e91152f" providerId="ADAL" clId="{5E54EF90-044C-4713-9209-48BB02DF8E02}" dt="2021-04-23T13:46:50.510" v="952" actId="20577"/>
          <ac:spMkLst>
            <pc:docMk/>
            <pc:sldMk cId="2724120503" sldId="320"/>
            <ac:spMk id="66" creationId="{5B45CA77-0AF6-4C72-8616-8BA65257018A}"/>
          </ac:spMkLst>
        </pc:spChg>
        <pc:grpChg chg="mod">
          <ac:chgData name="James Clegg" userId="c6df1435-7a36-4b38-be4d-16e68e91152f" providerId="ADAL" clId="{5E54EF90-044C-4713-9209-48BB02DF8E02}" dt="2021-04-23T13:18:32.673" v="487" actId="1036"/>
          <ac:grpSpMkLst>
            <pc:docMk/>
            <pc:sldMk cId="2724120503" sldId="320"/>
            <ac:grpSpMk id="9" creationId="{1C2BE825-9C6D-4D76-A308-0BDD98D47A6F}"/>
          </ac:grpSpMkLst>
        </pc:grpChg>
        <pc:grpChg chg="add mod">
          <ac:chgData name="James Clegg" userId="c6df1435-7a36-4b38-be4d-16e68e91152f" providerId="ADAL" clId="{5E54EF90-044C-4713-9209-48BB02DF8E02}" dt="2021-04-23T13:23:52.399" v="538" actId="1076"/>
          <ac:grpSpMkLst>
            <pc:docMk/>
            <pc:sldMk cId="2724120503" sldId="320"/>
            <ac:grpSpMk id="30" creationId="{D27002DE-5859-4CC8-82F5-6B1A0F971D40}"/>
          </ac:grpSpMkLst>
        </pc:grpChg>
        <pc:grpChg chg="add mod">
          <ac:chgData name="James Clegg" userId="c6df1435-7a36-4b38-be4d-16e68e91152f" providerId="ADAL" clId="{5E54EF90-044C-4713-9209-48BB02DF8E02}" dt="2021-04-23T13:29:59.882" v="635" actId="1036"/>
          <ac:grpSpMkLst>
            <pc:docMk/>
            <pc:sldMk cId="2724120503" sldId="320"/>
            <ac:grpSpMk id="33" creationId="{202EF9BF-169C-4EEA-987B-04EE7D13B47B}"/>
          </ac:grpSpMkLst>
        </pc:grpChg>
        <pc:picChg chg="del">
          <ac:chgData name="James Clegg" userId="c6df1435-7a36-4b38-be4d-16e68e91152f" providerId="ADAL" clId="{5E54EF90-044C-4713-9209-48BB02DF8E02}" dt="2021-04-23T13:13:41.204" v="421" actId="478"/>
          <ac:picMkLst>
            <pc:docMk/>
            <pc:sldMk cId="2724120503" sldId="320"/>
            <ac:picMk id="3" creationId="{00000000-0000-0000-0000-000000000000}"/>
          </ac:picMkLst>
        </pc:picChg>
        <pc:picChg chg="add mod">
          <ac:chgData name="James Clegg" userId="c6df1435-7a36-4b38-be4d-16e68e91152f" providerId="ADAL" clId="{5E54EF90-044C-4713-9209-48BB02DF8E02}" dt="2021-04-23T13:22:03.266" v="523" actId="1076"/>
          <ac:picMkLst>
            <pc:docMk/>
            <pc:sldMk cId="2724120503" sldId="320"/>
            <ac:picMk id="13" creationId="{FC27412D-3DDB-4DB5-A532-577980DE4F8F}"/>
          </ac:picMkLst>
        </pc:picChg>
        <pc:picChg chg="add mod">
          <ac:chgData name="James Clegg" userId="c6df1435-7a36-4b38-be4d-16e68e91152f" providerId="ADAL" clId="{5E54EF90-044C-4713-9209-48BB02DF8E02}" dt="2021-04-23T13:24:07.961" v="539"/>
          <ac:picMkLst>
            <pc:docMk/>
            <pc:sldMk cId="2724120503" sldId="320"/>
            <ac:picMk id="28" creationId="{0F6BF850-F418-4DDF-96EB-DF9600128DF8}"/>
          </ac:picMkLst>
        </pc:picChg>
        <pc:picChg chg="mod">
          <ac:chgData name="James Clegg" userId="c6df1435-7a36-4b38-be4d-16e68e91152f" providerId="ADAL" clId="{5E54EF90-044C-4713-9209-48BB02DF8E02}" dt="2021-04-23T13:18:28.732" v="482" actId="1035"/>
          <ac:picMkLst>
            <pc:docMk/>
            <pc:sldMk cId="2724120503" sldId="320"/>
            <ac:picMk id="47" creationId="{D091B95D-3240-451F-AD5D-450C97AE84D7}"/>
          </ac:picMkLst>
        </pc:picChg>
        <pc:cxnChg chg="add del mod">
          <ac:chgData name="James Clegg" userId="c6df1435-7a36-4b38-be4d-16e68e91152f" providerId="ADAL" clId="{5E54EF90-044C-4713-9209-48BB02DF8E02}" dt="2021-04-23T13:24:34.874" v="542" actId="478"/>
          <ac:cxnSpMkLst>
            <pc:docMk/>
            <pc:sldMk cId="2724120503" sldId="320"/>
            <ac:cxnSpMk id="29" creationId="{D101B1A7-7338-4D85-AB72-32E13C94ACA7}"/>
          </ac:cxnSpMkLst>
        </pc:cxnChg>
        <pc:cxnChg chg="mod">
          <ac:chgData name="James Clegg" userId="c6df1435-7a36-4b38-be4d-16e68e91152f" providerId="ADAL" clId="{5E54EF90-044C-4713-9209-48BB02DF8E02}" dt="2021-04-23T13:24:23.863" v="540" actId="208"/>
          <ac:cxnSpMkLst>
            <pc:docMk/>
            <pc:sldMk cId="2724120503" sldId="320"/>
            <ac:cxnSpMk id="32" creationId="{91C5D242-2D29-4008-A78F-853B485C00B6}"/>
          </ac:cxnSpMkLst>
        </pc:cxnChg>
        <pc:cxnChg chg="mod">
          <ac:chgData name="James Clegg" userId="c6df1435-7a36-4b38-be4d-16e68e91152f" providerId="ADAL" clId="{5E54EF90-044C-4713-9209-48BB02DF8E02}" dt="2021-04-23T13:29:55.130" v="627" actId="1038"/>
          <ac:cxnSpMkLst>
            <pc:docMk/>
            <pc:sldMk cId="2724120503" sldId="320"/>
            <ac:cxnSpMk id="35" creationId="{8CB10801-C07D-4057-BB3C-597D0DB1DED7}"/>
          </ac:cxnSpMkLst>
        </pc:cxnChg>
        <pc:cxnChg chg="mod">
          <ac:chgData name="James Clegg" userId="c6df1435-7a36-4b38-be4d-16e68e91152f" providerId="ADAL" clId="{5E54EF90-044C-4713-9209-48BB02DF8E02}" dt="2021-04-23T13:22:22.713" v="527" actId="1076"/>
          <ac:cxnSpMkLst>
            <pc:docMk/>
            <pc:sldMk cId="2724120503" sldId="320"/>
            <ac:cxnSpMk id="43" creationId="{4CECDA0A-8CD7-497B-9DA1-CF48FC117030}"/>
          </ac:cxnSpMkLst>
        </pc:cxnChg>
        <pc:cxnChg chg="mod">
          <ac:chgData name="James Clegg" userId="c6df1435-7a36-4b38-be4d-16e68e91152f" providerId="ADAL" clId="{5E54EF90-044C-4713-9209-48BB02DF8E02}" dt="2021-04-23T13:18:17.812" v="476" actId="14100"/>
          <ac:cxnSpMkLst>
            <pc:docMk/>
            <pc:sldMk cId="2724120503" sldId="320"/>
            <ac:cxnSpMk id="50" creationId="{A081B7CC-986F-452F-A29E-79A33F220B93}"/>
          </ac:cxnSpMkLst>
        </pc:cxnChg>
      </pc:sldChg>
      <pc:sldChg chg="addSp delSp modSp add delAnim modAnim">
        <pc:chgData name="James Clegg" userId="c6df1435-7a36-4b38-be4d-16e68e91152f" providerId="ADAL" clId="{5E54EF90-044C-4713-9209-48BB02DF8E02}" dt="2021-04-23T14:14:29.375" v="1474"/>
        <pc:sldMkLst>
          <pc:docMk/>
          <pc:sldMk cId="2915412678" sldId="321"/>
        </pc:sldMkLst>
        <pc:spChg chg="del">
          <ac:chgData name="James Clegg" userId="c6df1435-7a36-4b38-be4d-16e68e91152f" providerId="ADAL" clId="{5E54EF90-044C-4713-9209-48BB02DF8E02}" dt="2021-04-23T13:31:05.407" v="639"/>
          <ac:spMkLst>
            <pc:docMk/>
            <pc:sldMk cId="2915412678" sldId="321"/>
            <ac:spMk id="2" creationId="{1F1E3433-EA33-435A-89D8-0ED40AC66162}"/>
          </ac:spMkLst>
        </pc:spChg>
        <pc:spChg chg="add">
          <ac:chgData name="James Clegg" userId="c6df1435-7a36-4b38-be4d-16e68e91152f" providerId="ADAL" clId="{5E54EF90-044C-4713-9209-48BB02DF8E02}" dt="2021-04-23T13:31:17.565" v="642"/>
          <ac:spMkLst>
            <pc:docMk/>
            <pc:sldMk cId="2915412678" sldId="321"/>
            <ac:spMk id="7" creationId="{4B3F2A3E-031C-416B-8074-A45D501DB68B}"/>
          </ac:spMkLst>
        </pc:spChg>
        <pc:spChg chg="add mod">
          <ac:chgData name="James Clegg" userId="c6df1435-7a36-4b38-be4d-16e68e91152f" providerId="ADAL" clId="{5E54EF90-044C-4713-9209-48BB02DF8E02}" dt="2021-04-23T14:10:01.045" v="1327" actId="552"/>
          <ac:spMkLst>
            <pc:docMk/>
            <pc:sldMk cId="2915412678" sldId="321"/>
            <ac:spMk id="9" creationId="{79D5C44D-0E98-4117-9438-59209850B556}"/>
          </ac:spMkLst>
        </pc:spChg>
        <pc:spChg chg="add mod">
          <ac:chgData name="James Clegg" userId="c6df1435-7a36-4b38-be4d-16e68e91152f" providerId="ADAL" clId="{5E54EF90-044C-4713-9209-48BB02DF8E02}" dt="2021-04-23T14:10:01.045" v="1327" actId="552"/>
          <ac:spMkLst>
            <pc:docMk/>
            <pc:sldMk cId="2915412678" sldId="321"/>
            <ac:spMk id="20" creationId="{E18ED945-0503-4B3B-828E-23B8106FC031}"/>
          </ac:spMkLst>
        </pc:spChg>
        <pc:spChg chg="add mod">
          <ac:chgData name="James Clegg" userId="c6df1435-7a36-4b38-be4d-16e68e91152f" providerId="ADAL" clId="{5E54EF90-044C-4713-9209-48BB02DF8E02}" dt="2021-04-23T14:11:35.621" v="1367" actId="1035"/>
          <ac:spMkLst>
            <pc:docMk/>
            <pc:sldMk cId="2915412678" sldId="321"/>
            <ac:spMk id="21" creationId="{047896ED-3FA0-4F65-A032-77378EA9F290}"/>
          </ac:spMkLst>
        </pc:spChg>
        <pc:spChg chg="add mod">
          <ac:chgData name="James Clegg" userId="c6df1435-7a36-4b38-be4d-16e68e91152f" providerId="ADAL" clId="{5E54EF90-044C-4713-9209-48BB02DF8E02}" dt="2021-04-23T14:12:03.521" v="1398" actId="207"/>
          <ac:spMkLst>
            <pc:docMk/>
            <pc:sldMk cId="2915412678" sldId="321"/>
            <ac:spMk id="22" creationId="{87754AC9-543A-4EC2-8074-AC7325CF9BFB}"/>
          </ac:spMkLst>
        </pc:spChg>
        <pc:spChg chg="add mod">
          <ac:chgData name="James Clegg" userId="c6df1435-7a36-4b38-be4d-16e68e91152f" providerId="ADAL" clId="{5E54EF90-044C-4713-9209-48BB02DF8E02}" dt="2021-04-23T14:13:57.888" v="1467" actId="1076"/>
          <ac:spMkLst>
            <pc:docMk/>
            <pc:sldMk cId="2915412678" sldId="321"/>
            <ac:spMk id="25" creationId="{0375610C-B59F-4A62-9585-8FB7E0FBC17A}"/>
          </ac:spMkLst>
        </pc:spChg>
        <pc:grpChg chg="add del">
          <ac:chgData name="James Clegg" userId="c6df1435-7a36-4b38-be4d-16e68e91152f" providerId="ADAL" clId="{5E54EF90-044C-4713-9209-48BB02DF8E02}" dt="2021-04-23T13:31:09.055" v="641" actId="478"/>
          <ac:grpSpMkLst>
            <pc:docMk/>
            <pc:sldMk cId="2915412678" sldId="321"/>
            <ac:grpSpMk id="3" creationId="{D70078AC-B391-4241-BF72-314394E08E36}"/>
          </ac:grpSpMkLst>
        </pc:grpChg>
        <pc:picChg chg="add">
          <ac:chgData name="James Clegg" userId="c6df1435-7a36-4b38-be4d-16e68e91152f" providerId="ADAL" clId="{5E54EF90-044C-4713-9209-48BB02DF8E02}" dt="2021-04-23T13:31:17.565" v="642"/>
          <ac:picMkLst>
            <pc:docMk/>
            <pc:sldMk cId="2915412678" sldId="321"/>
            <ac:picMk id="6" creationId="{2AE2D8BD-40F5-460E-BE3F-D1DC8C95B77E}"/>
          </ac:picMkLst>
        </pc:picChg>
        <pc:picChg chg="add mod">
          <ac:chgData name="James Clegg" userId="c6df1435-7a36-4b38-be4d-16e68e91152f" providerId="ADAL" clId="{5E54EF90-044C-4713-9209-48BB02DF8E02}" dt="2021-04-23T14:05:43.707" v="1180" actId="1076"/>
          <ac:picMkLst>
            <pc:docMk/>
            <pc:sldMk cId="2915412678" sldId="321"/>
            <ac:picMk id="8" creationId="{19873AAC-3860-4F6A-91D5-0DFA0C01A791}"/>
          </ac:picMkLst>
        </pc:picChg>
        <pc:picChg chg="add mod">
          <ac:chgData name="James Clegg" userId="c6df1435-7a36-4b38-be4d-16e68e91152f" providerId="ADAL" clId="{5E54EF90-044C-4713-9209-48BB02DF8E02}" dt="2021-04-23T14:08:12.110" v="1243" actId="1076"/>
          <ac:picMkLst>
            <pc:docMk/>
            <pc:sldMk cId="2915412678" sldId="321"/>
            <ac:picMk id="11" creationId="{D0B7BE06-333D-464D-A036-6358AC4D61F9}"/>
          </ac:picMkLst>
        </pc:picChg>
        <pc:cxnChg chg="add mod">
          <ac:chgData name="James Clegg" userId="c6df1435-7a36-4b38-be4d-16e68e91152f" providerId="ADAL" clId="{5E54EF90-044C-4713-9209-48BB02DF8E02}" dt="2021-04-23T14:09:03.012" v="1251" actId="1076"/>
          <ac:cxnSpMkLst>
            <pc:docMk/>
            <pc:sldMk cId="2915412678" sldId="321"/>
            <ac:cxnSpMk id="12" creationId="{E91DFA1C-DDC6-424A-B3E5-A470C4C3F7CA}"/>
          </ac:cxnSpMkLst>
        </pc:cxnChg>
        <pc:cxnChg chg="add mod">
          <ac:chgData name="James Clegg" userId="c6df1435-7a36-4b38-be4d-16e68e91152f" providerId="ADAL" clId="{5E54EF90-044C-4713-9209-48BB02DF8E02}" dt="2021-04-23T14:09:03.012" v="1251" actId="1076"/>
          <ac:cxnSpMkLst>
            <pc:docMk/>
            <pc:sldMk cId="2915412678" sldId="321"/>
            <ac:cxnSpMk id="13" creationId="{505CC9BD-935A-4C96-9BF0-9996D266FB93}"/>
          </ac:cxnSpMkLst>
        </pc:cxnChg>
        <pc:cxnChg chg="add mod">
          <ac:chgData name="James Clegg" userId="c6df1435-7a36-4b38-be4d-16e68e91152f" providerId="ADAL" clId="{5E54EF90-044C-4713-9209-48BB02DF8E02}" dt="2021-04-23T14:12:54.757" v="1407" actId="208"/>
          <ac:cxnSpMkLst>
            <pc:docMk/>
            <pc:sldMk cId="2915412678" sldId="321"/>
            <ac:cxnSpMk id="23" creationId="{AB0E741E-DFE7-467F-B8FD-AE57DF06B834}"/>
          </ac:cxnSpMkLst>
        </pc:cxnChg>
        <pc:cxnChg chg="add mod">
          <ac:chgData name="James Clegg" userId="c6df1435-7a36-4b38-be4d-16e68e91152f" providerId="ADAL" clId="{5E54EF90-044C-4713-9209-48BB02DF8E02}" dt="2021-04-23T14:14:25.598" v="1472" actId="208"/>
          <ac:cxnSpMkLst>
            <pc:docMk/>
            <pc:sldMk cId="2915412678" sldId="321"/>
            <ac:cxnSpMk id="26" creationId="{F4FC6124-04B7-4DF2-A177-3F8F371E7CD8}"/>
          </ac:cxnSpMkLst>
        </pc:cxnChg>
      </pc:sldChg>
      <pc:sldChg chg="addSp delSp modSp add addAnim delAnim modAnim">
        <pc:chgData name="James Clegg" userId="c6df1435-7a36-4b38-be4d-16e68e91152f" providerId="ADAL" clId="{5E54EF90-044C-4713-9209-48BB02DF8E02}" dt="2021-04-23T13:46:18.183" v="943" actId="20577"/>
        <pc:sldMkLst>
          <pc:docMk/>
          <pc:sldMk cId="1163738734" sldId="322"/>
        </pc:sldMkLst>
        <pc:spChg chg="add mod ord">
          <ac:chgData name="James Clegg" userId="c6df1435-7a36-4b38-be4d-16e68e91152f" providerId="ADAL" clId="{5E54EF90-044C-4713-9209-48BB02DF8E02}" dt="2021-04-23T13:35:49.517" v="699" actId="14100"/>
          <ac:spMkLst>
            <pc:docMk/>
            <pc:sldMk cId="1163738734" sldId="322"/>
            <ac:spMk id="26" creationId="{BCEA84FA-5E28-4014-9863-A1976AA5B408}"/>
          </ac:spMkLst>
        </pc:spChg>
        <pc:spChg chg="add mod">
          <ac:chgData name="James Clegg" userId="c6df1435-7a36-4b38-be4d-16e68e91152f" providerId="ADAL" clId="{5E54EF90-044C-4713-9209-48BB02DF8E02}" dt="2021-04-23T13:36:08.284" v="702" actId="1076"/>
          <ac:spMkLst>
            <pc:docMk/>
            <pc:sldMk cId="1163738734" sldId="322"/>
            <ac:spMk id="29" creationId="{CF13CC2C-F52B-4F9E-8928-AEECFE788092}"/>
          </ac:spMkLst>
        </pc:spChg>
        <pc:spChg chg="add mod">
          <ac:chgData name="James Clegg" userId="c6df1435-7a36-4b38-be4d-16e68e91152f" providerId="ADAL" clId="{5E54EF90-044C-4713-9209-48BB02DF8E02}" dt="2021-04-23T13:46:15.085" v="935" actId="20577"/>
          <ac:spMkLst>
            <pc:docMk/>
            <pc:sldMk cId="1163738734" sldId="322"/>
            <ac:spMk id="36" creationId="{6B41AFAA-EB6E-42A2-9D68-0E52171ED9FB}"/>
          </ac:spMkLst>
        </pc:spChg>
        <pc:spChg chg="del">
          <ac:chgData name="James Clegg" userId="c6df1435-7a36-4b38-be4d-16e68e91152f" providerId="ADAL" clId="{5E54EF90-044C-4713-9209-48BB02DF8E02}" dt="2021-04-23T13:33:07.018" v="658" actId="478"/>
          <ac:spMkLst>
            <pc:docMk/>
            <pc:sldMk cId="1163738734" sldId="322"/>
            <ac:spMk id="51" creationId="{4CCAA3C5-0975-4305-BEDB-7013DC839848}"/>
          </ac:spMkLst>
        </pc:spChg>
        <pc:spChg chg="add del">
          <ac:chgData name="James Clegg" userId="c6df1435-7a36-4b38-be4d-16e68e91152f" providerId="ADAL" clId="{5E54EF90-044C-4713-9209-48BB02DF8E02}" dt="2021-04-23T13:33:08.960" v="659" actId="478"/>
          <ac:spMkLst>
            <pc:docMk/>
            <pc:sldMk cId="1163738734" sldId="322"/>
            <ac:spMk id="61" creationId="{B3C67052-4120-4BE7-8BB1-4E5072CF2697}"/>
          </ac:spMkLst>
        </pc:spChg>
        <pc:spChg chg="del mod">
          <ac:chgData name="James Clegg" userId="c6df1435-7a36-4b38-be4d-16e68e91152f" providerId="ADAL" clId="{5E54EF90-044C-4713-9209-48BB02DF8E02}" dt="2021-04-23T13:35:33.702" v="696" actId="478"/>
          <ac:spMkLst>
            <pc:docMk/>
            <pc:sldMk cId="1163738734" sldId="322"/>
            <ac:spMk id="64" creationId="{FA7E82D2-EFAC-40BE-9116-A07ADE238E62}"/>
          </ac:spMkLst>
        </pc:spChg>
        <pc:spChg chg="mod">
          <ac:chgData name="James Clegg" userId="c6df1435-7a36-4b38-be4d-16e68e91152f" providerId="ADAL" clId="{5E54EF90-044C-4713-9209-48BB02DF8E02}" dt="2021-04-23T13:46:18.183" v="943" actId="20577"/>
          <ac:spMkLst>
            <pc:docMk/>
            <pc:sldMk cId="1163738734" sldId="322"/>
            <ac:spMk id="66" creationId="{5B45CA77-0AF6-4C72-8616-8BA65257018A}"/>
          </ac:spMkLst>
        </pc:spChg>
        <pc:grpChg chg="mod">
          <ac:chgData name="James Clegg" userId="c6df1435-7a36-4b38-be4d-16e68e91152f" providerId="ADAL" clId="{5E54EF90-044C-4713-9209-48BB02DF8E02}" dt="2021-04-23T13:32:44.495" v="652" actId="1037"/>
          <ac:grpSpMkLst>
            <pc:docMk/>
            <pc:sldMk cId="1163738734" sldId="322"/>
            <ac:grpSpMk id="9" creationId="{1C2BE825-9C6D-4D76-A308-0BDD98D47A6F}"/>
          </ac:grpSpMkLst>
        </pc:grpChg>
        <pc:grpChg chg="del">
          <ac:chgData name="James Clegg" userId="c6df1435-7a36-4b38-be4d-16e68e91152f" providerId="ADAL" clId="{5E54EF90-044C-4713-9209-48BB02DF8E02}" dt="2021-04-23T13:32:35.472" v="646" actId="478"/>
          <ac:grpSpMkLst>
            <pc:docMk/>
            <pc:sldMk cId="1163738734" sldId="322"/>
            <ac:grpSpMk id="30" creationId="{D27002DE-5859-4CC8-82F5-6B1A0F971D40}"/>
          </ac:grpSpMkLst>
        </pc:grpChg>
        <pc:grpChg chg="del">
          <ac:chgData name="James Clegg" userId="c6df1435-7a36-4b38-be4d-16e68e91152f" providerId="ADAL" clId="{5E54EF90-044C-4713-9209-48BB02DF8E02}" dt="2021-04-23T13:32:36.247" v="647" actId="478"/>
          <ac:grpSpMkLst>
            <pc:docMk/>
            <pc:sldMk cId="1163738734" sldId="322"/>
            <ac:grpSpMk id="33" creationId="{202EF9BF-169C-4EEA-987B-04EE7D13B47B}"/>
          </ac:grpSpMkLst>
        </pc:grpChg>
        <pc:picChg chg="del">
          <ac:chgData name="James Clegg" userId="c6df1435-7a36-4b38-be4d-16e68e91152f" providerId="ADAL" clId="{5E54EF90-044C-4713-9209-48BB02DF8E02}" dt="2021-04-23T13:33:10.072" v="660" actId="478"/>
          <ac:picMkLst>
            <pc:docMk/>
            <pc:sldMk cId="1163738734" sldId="322"/>
            <ac:picMk id="13" creationId="{FC27412D-3DDB-4DB5-A532-577980DE4F8F}"/>
          </ac:picMkLst>
        </pc:picChg>
        <pc:picChg chg="del">
          <ac:chgData name="James Clegg" userId="c6df1435-7a36-4b38-be4d-16e68e91152f" providerId="ADAL" clId="{5E54EF90-044C-4713-9209-48BB02DF8E02}" dt="2021-04-23T13:32:34.570" v="645" actId="478"/>
          <ac:picMkLst>
            <pc:docMk/>
            <pc:sldMk cId="1163738734" sldId="322"/>
            <ac:picMk id="28" creationId="{0F6BF850-F418-4DDF-96EB-DF9600128DF8}"/>
          </ac:picMkLst>
        </pc:picChg>
        <pc:cxnChg chg="add mod">
          <ac:chgData name="James Clegg" userId="c6df1435-7a36-4b38-be4d-16e68e91152f" providerId="ADAL" clId="{5E54EF90-044C-4713-9209-48BB02DF8E02}" dt="2021-04-23T13:35:59.978" v="701" actId="1076"/>
          <ac:cxnSpMkLst>
            <pc:docMk/>
            <pc:sldMk cId="1163738734" sldId="322"/>
            <ac:cxnSpMk id="27" creationId="{76DDB723-EE20-4992-BAD8-C3A6C2DD3272}"/>
          </ac:cxnSpMkLst>
        </pc:cxnChg>
      </pc:sldChg>
      <pc:sldChg chg="addSp delSp modSp add modAnim">
        <pc:chgData name="James Clegg" userId="c6df1435-7a36-4b38-be4d-16e68e91152f" providerId="ADAL" clId="{5E54EF90-044C-4713-9209-48BB02DF8E02}" dt="2021-04-23T13:49:31.362" v="980"/>
        <pc:sldMkLst>
          <pc:docMk/>
          <pc:sldMk cId="1539857574" sldId="323"/>
        </pc:sldMkLst>
        <pc:spChg chg="add del mod">
          <ac:chgData name="James Clegg" userId="c6df1435-7a36-4b38-be4d-16e68e91152f" providerId="ADAL" clId="{5E54EF90-044C-4713-9209-48BB02DF8E02}" dt="2021-04-23T13:49:31.362" v="980"/>
          <ac:spMkLst>
            <pc:docMk/>
            <pc:sldMk cId="1539857574" sldId="323"/>
            <ac:spMk id="4" creationId="{19951A8D-9717-49BE-8CC5-4155529F704C}"/>
          </ac:spMkLst>
        </pc:spChg>
        <pc:spChg chg="add mod">
          <ac:chgData name="James Clegg" userId="c6df1435-7a36-4b38-be4d-16e68e91152f" providerId="ADAL" clId="{5E54EF90-044C-4713-9209-48BB02DF8E02}" dt="2021-04-23T13:46:04.812" v="919" actId="20577"/>
          <ac:spMkLst>
            <pc:docMk/>
            <pc:sldMk cId="1539857574" sldId="323"/>
            <ac:spMk id="19" creationId="{BC20A748-832F-4937-8F78-EA283F944CFB}"/>
          </ac:spMkLst>
        </pc:spChg>
        <pc:spChg chg="add mod">
          <ac:chgData name="James Clegg" userId="c6df1435-7a36-4b38-be4d-16e68e91152f" providerId="ADAL" clId="{5E54EF90-044C-4713-9209-48BB02DF8E02}" dt="2021-04-23T13:43:29.163" v="805" actId="1076"/>
          <ac:spMkLst>
            <pc:docMk/>
            <pc:sldMk cId="1539857574" sldId="323"/>
            <ac:spMk id="21" creationId="{491F0206-86BD-4099-8506-28346A2783BF}"/>
          </ac:spMkLst>
        </pc:spChg>
        <pc:spChg chg="add mod">
          <ac:chgData name="James Clegg" userId="c6df1435-7a36-4b38-be4d-16e68e91152f" providerId="ADAL" clId="{5E54EF90-044C-4713-9209-48BB02DF8E02}" dt="2021-04-23T13:45:06.634" v="896" actId="14100"/>
          <ac:spMkLst>
            <pc:docMk/>
            <pc:sldMk cId="1539857574" sldId="323"/>
            <ac:spMk id="23" creationId="{51E70313-0BAC-405A-8A89-EB40D1A74B5D}"/>
          </ac:spMkLst>
        </pc:spChg>
        <pc:spChg chg="add mod">
          <ac:chgData name="James Clegg" userId="c6df1435-7a36-4b38-be4d-16e68e91152f" providerId="ADAL" clId="{5E54EF90-044C-4713-9209-48BB02DF8E02}" dt="2021-04-23T13:45:12.530" v="897" actId="1076"/>
          <ac:spMkLst>
            <pc:docMk/>
            <pc:sldMk cId="1539857574" sldId="323"/>
            <ac:spMk id="25" creationId="{6CD79E56-1340-4960-9129-1FEFAD80DA08}"/>
          </ac:spMkLst>
        </pc:spChg>
        <pc:spChg chg="del">
          <ac:chgData name="James Clegg" userId="c6df1435-7a36-4b38-be4d-16e68e91152f" providerId="ADAL" clId="{5E54EF90-044C-4713-9209-48BB02DF8E02}" dt="2021-04-23T13:43:12.465" v="803" actId="478"/>
          <ac:spMkLst>
            <pc:docMk/>
            <pc:sldMk cId="1539857574" sldId="323"/>
            <ac:spMk id="26" creationId="{BCEA84FA-5E28-4014-9863-A1976AA5B408}"/>
          </ac:spMkLst>
        </pc:spChg>
        <pc:spChg chg="mod">
          <ac:chgData name="James Clegg" userId="c6df1435-7a36-4b38-be4d-16e68e91152f" providerId="ADAL" clId="{5E54EF90-044C-4713-9209-48BB02DF8E02}" dt="2021-04-23T13:43:57.763" v="856" actId="1037"/>
          <ac:spMkLst>
            <pc:docMk/>
            <pc:sldMk cId="1539857574" sldId="323"/>
            <ac:spMk id="29" creationId="{CF13CC2C-F52B-4F9E-8928-AEECFE788092}"/>
          </ac:spMkLst>
        </pc:spChg>
        <pc:spChg chg="add mod">
          <ac:chgData name="James Clegg" userId="c6df1435-7a36-4b38-be4d-16e68e91152f" providerId="ADAL" clId="{5E54EF90-044C-4713-9209-48BB02DF8E02}" dt="2021-04-23T13:47:50.791" v="962" actId="1076"/>
          <ac:spMkLst>
            <pc:docMk/>
            <pc:sldMk cId="1539857574" sldId="323"/>
            <ac:spMk id="30" creationId="{99DB0178-0E75-42D6-9D91-384E010A0B3D}"/>
          </ac:spMkLst>
        </pc:spChg>
        <pc:spChg chg="add mod">
          <ac:chgData name="James Clegg" userId="c6df1435-7a36-4b38-be4d-16e68e91152f" providerId="ADAL" clId="{5E54EF90-044C-4713-9209-48BB02DF8E02}" dt="2021-04-23T13:48:20.549" v="969" actId="1076"/>
          <ac:spMkLst>
            <pc:docMk/>
            <pc:sldMk cId="1539857574" sldId="323"/>
            <ac:spMk id="31" creationId="{6EF2D5A6-85DD-462D-B94F-681C02EC1C4C}"/>
          </ac:spMkLst>
        </pc:spChg>
        <pc:spChg chg="add del">
          <ac:chgData name="James Clegg" userId="c6df1435-7a36-4b38-be4d-16e68e91152f" providerId="ADAL" clId="{5E54EF90-044C-4713-9209-48BB02DF8E02}" dt="2021-04-23T13:49:28.433" v="979" actId="478"/>
          <ac:spMkLst>
            <pc:docMk/>
            <pc:sldMk cId="1539857574" sldId="323"/>
            <ac:spMk id="32" creationId="{185D61BD-0DBE-41F5-A8E3-1470892EFDEE}"/>
          </ac:spMkLst>
        </pc:spChg>
        <pc:spChg chg="mod">
          <ac:chgData name="James Clegg" userId="c6df1435-7a36-4b38-be4d-16e68e91152f" providerId="ADAL" clId="{5E54EF90-044C-4713-9209-48BB02DF8E02}" dt="2021-04-23T13:46:08.564" v="927" actId="20577"/>
          <ac:spMkLst>
            <pc:docMk/>
            <pc:sldMk cId="1539857574" sldId="323"/>
            <ac:spMk id="36" creationId="{6B41AFAA-EB6E-42A2-9D68-0E52171ED9FB}"/>
          </ac:spMkLst>
        </pc:spChg>
        <pc:spChg chg="del">
          <ac:chgData name="James Clegg" userId="c6df1435-7a36-4b38-be4d-16e68e91152f" providerId="ADAL" clId="{5E54EF90-044C-4713-9209-48BB02DF8E02}" dt="2021-04-23T13:44:28.626" v="863" actId="478"/>
          <ac:spMkLst>
            <pc:docMk/>
            <pc:sldMk cId="1539857574" sldId="323"/>
            <ac:spMk id="63" creationId="{F128E9A3-7F9E-4B6B-AC46-BD913D547748}"/>
          </ac:spMkLst>
        </pc:spChg>
        <pc:spChg chg="del mod">
          <ac:chgData name="James Clegg" userId="c6df1435-7a36-4b38-be4d-16e68e91152f" providerId="ADAL" clId="{5E54EF90-044C-4713-9209-48BB02DF8E02}" dt="2021-04-23T13:44:32.103" v="865" actId="478"/>
          <ac:spMkLst>
            <pc:docMk/>
            <pc:sldMk cId="1539857574" sldId="323"/>
            <ac:spMk id="65" creationId="{BB529357-3023-47EF-ADE4-10BD10D4AEE5}"/>
          </ac:spMkLst>
        </pc:spChg>
        <pc:spChg chg="mod">
          <ac:chgData name="James Clegg" userId="c6df1435-7a36-4b38-be4d-16e68e91152f" providerId="ADAL" clId="{5E54EF90-044C-4713-9209-48BB02DF8E02}" dt="2021-04-23T13:47:20.802" v="954" actId="1076"/>
          <ac:spMkLst>
            <pc:docMk/>
            <pc:sldMk cId="1539857574" sldId="323"/>
            <ac:spMk id="66" creationId="{5B45CA77-0AF6-4C72-8616-8BA65257018A}"/>
          </ac:spMkLst>
        </pc:spChg>
        <pc:grpChg chg="mod">
          <ac:chgData name="James Clegg" userId="c6df1435-7a36-4b38-be4d-16e68e91152f" providerId="ADAL" clId="{5E54EF90-044C-4713-9209-48BB02DF8E02}" dt="2021-04-23T13:42:32.935" v="801" actId="1035"/>
          <ac:grpSpMkLst>
            <pc:docMk/>
            <pc:sldMk cId="1539857574" sldId="323"/>
            <ac:grpSpMk id="9" creationId="{1C2BE825-9C6D-4D76-A308-0BDD98D47A6F}"/>
          </ac:grpSpMkLst>
        </pc:grpChg>
        <pc:picChg chg="add mod">
          <ac:chgData name="James Clegg" userId="c6df1435-7a36-4b38-be4d-16e68e91152f" providerId="ADAL" clId="{5E54EF90-044C-4713-9209-48BB02DF8E02}" dt="2021-04-23T13:43:29.163" v="805" actId="1076"/>
          <ac:picMkLst>
            <pc:docMk/>
            <pc:sldMk cId="1539857574" sldId="323"/>
            <ac:picMk id="20" creationId="{D08E1125-D040-4F8A-9163-D68D72DFCE29}"/>
          </ac:picMkLst>
        </pc:picChg>
        <pc:cxnChg chg="add mod">
          <ac:chgData name="James Clegg" userId="c6df1435-7a36-4b38-be4d-16e68e91152f" providerId="ADAL" clId="{5E54EF90-044C-4713-9209-48BB02DF8E02}" dt="2021-04-23T13:44:20.676" v="860" actId="14100"/>
          <ac:cxnSpMkLst>
            <pc:docMk/>
            <pc:sldMk cId="1539857574" sldId="323"/>
            <ac:cxnSpMk id="22" creationId="{65DED28F-762D-43F9-A1D0-139EFD33A4CE}"/>
          </ac:cxnSpMkLst>
        </pc:cxnChg>
        <pc:cxnChg chg="mod">
          <ac:chgData name="James Clegg" userId="c6df1435-7a36-4b38-be4d-16e68e91152f" providerId="ADAL" clId="{5E54EF90-044C-4713-9209-48BB02DF8E02}" dt="2021-04-23T13:43:57.763" v="856" actId="1037"/>
          <ac:cxnSpMkLst>
            <pc:docMk/>
            <pc:sldMk cId="1539857574" sldId="323"/>
            <ac:cxnSpMk id="27" creationId="{76DDB723-EE20-4992-BAD8-C3A6C2DD3272}"/>
          </ac:cxnSpMkLst>
        </pc:cxnChg>
        <pc:cxnChg chg="add mod">
          <ac:chgData name="James Clegg" userId="c6df1435-7a36-4b38-be4d-16e68e91152f" providerId="ADAL" clId="{5E54EF90-044C-4713-9209-48BB02DF8E02}" dt="2021-04-23T13:47:39.831" v="958" actId="208"/>
          <ac:cxnSpMkLst>
            <pc:docMk/>
            <pc:sldMk cId="1539857574" sldId="323"/>
            <ac:cxnSpMk id="28" creationId="{5E569FB9-2B2A-47EF-A3F0-CCB1B3D34E8A}"/>
          </ac:cxnSpMkLst>
        </pc:cxnChg>
        <pc:cxnChg chg="mod">
          <ac:chgData name="James Clegg" userId="c6df1435-7a36-4b38-be4d-16e68e91152f" providerId="ADAL" clId="{5E54EF90-044C-4713-9209-48BB02DF8E02}" dt="2021-04-23T13:42:16.027" v="794" actId="1076"/>
          <ac:cxnSpMkLst>
            <pc:docMk/>
            <pc:sldMk cId="1539857574" sldId="323"/>
            <ac:cxnSpMk id="50" creationId="{A081B7CC-986F-452F-A29E-79A33F220B93}"/>
          </ac:cxnSpMkLst>
        </pc:cxnChg>
        <pc:cxnChg chg="del">
          <ac:chgData name="James Clegg" userId="c6df1435-7a36-4b38-be4d-16e68e91152f" providerId="ADAL" clId="{5E54EF90-044C-4713-9209-48BB02DF8E02}" dt="2021-04-23T13:43:12.465" v="803" actId="478"/>
          <ac:cxnSpMkLst>
            <pc:docMk/>
            <pc:sldMk cId="1539857574" sldId="323"/>
            <ac:cxnSpMk id="62" creationId="{1E5D3E47-62FC-494C-B415-B2493865BB85}"/>
          </ac:cxnSpMkLst>
        </pc:cxnChg>
      </pc:sldChg>
      <pc:sldChg chg="addSp delSp modSp add delAnim modAnim">
        <pc:chgData name="James Clegg" userId="c6df1435-7a36-4b38-be4d-16e68e91152f" providerId="ADAL" clId="{5E54EF90-044C-4713-9209-48BB02DF8E02}" dt="2021-04-23T14:00:57.597" v="1177" actId="554"/>
        <pc:sldMkLst>
          <pc:docMk/>
          <pc:sldMk cId="3767860128" sldId="324"/>
        </pc:sldMkLst>
        <pc:spChg chg="add mod">
          <ac:chgData name="James Clegg" userId="c6df1435-7a36-4b38-be4d-16e68e91152f" providerId="ADAL" clId="{5E54EF90-044C-4713-9209-48BB02DF8E02}" dt="2021-04-23T13:50:38.613" v="1028" actId="1037"/>
          <ac:spMkLst>
            <pc:docMk/>
            <pc:sldMk cId="3767860128" sldId="324"/>
            <ac:spMk id="3" creationId="{6FBFBE95-BB41-4E68-BE0F-EAB3E77E7E1B}"/>
          </ac:spMkLst>
        </pc:spChg>
        <pc:spChg chg="add mod">
          <ac:chgData name="James Clegg" userId="c6df1435-7a36-4b38-be4d-16e68e91152f" providerId="ADAL" clId="{5E54EF90-044C-4713-9209-48BB02DF8E02}" dt="2021-04-23T13:50:33.201" v="1020" actId="1037"/>
          <ac:spMkLst>
            <pc:docMk/>
            <pc:sldMk cId="3767860128" sldId="324"/>
            <ac:spMk id="4" creationId="{1268C18E-3312-43F6-A2D9-A3DC36C5A506}"/>
          </ac:spMkLst>
        </pc:spChg>
        <pc:spChg chg="add del">
          <ac:chgData name="James Clegg" userId="c6df1435-7a36-4b38-be4d-16e68e91152f" providerId="ADAL" clId="{5E54EF90-044C-4713-9209-48BB02DF8E02}" dt="2021-04-23T13:51:56.039" v="1032" actId="478"/>
          <ac:spMkLst>
            <pc:docMk/>
            <pc:sldMk cId="3767860128" sldId="324"/>
            <ac:spMk id="5" creationId="{1578B762-0E9F-44F5-9D2C-4A1D9AFB581A}"/>
          </ac:spMkLst>
        </pc:spChg>
        <pc:spChg chg="add mod topLvl">
          <ac:chgData name="James Clegg" userId="c6df1435-7a36-4b38-be4d-16e68e91152f" providerId="ADAL" clId="{5E54EF90-044C-4713-9209-48BB02DF8E02}" dt="2021-04-23T13:58:59.339" v="1142" actId="1036"/>
          <ac:spMkLst>
            <pc:docMk/>
            <pc:sldMk cId="3767860128" sldId="324"/>
            <ac:spMk id="6" creationId="{235C2C32-A0A4-4C19-9DD5-6BBF945D9794}"/>
          </ac:spMkLst>
        </pc:spChg>
        <pc:spChg chg="add del mod topLvl">
          <ac:chgData name="James Clegg" userId="c6df1435-7a36-4b38-be4d-16e68e91152f" providerId="ADAL" clId="{5E54EF90-044C-4713-9209-48BB02DF8E02}" dt="2021-04-23T13:55:39.829" v="1081" actId="478"/>
          <ac:spMkLst>
            <pc:docMk/>
            <pc:sldMk cId="3767860128" sldId="324"/>
            <ac:spMk id="7" creationId="{3FE25A48-E627-4166-BD4A-A2259B486A70}"/>
          </ac:spMkLst>
        </pc:spChg>
        <pc:spChg chg="add mod">
          <ac:chgData name="James Clegg" userId="c6df1435-7a36-4b38-be4d-16e68e91152f" providerId="ADAL" clId="{5E54EF90-044C-4713-9209-48BB02DF8E02}" dt="2021-04-23T14:00:57.597" v="1177" actId="554"/>
          <ac:spMkLst>
            <pc:docMk/>
            <pc:sldMk cId="3767860128" sldId="324"/>
            <ac:spMk id="13" creationId="{6A87D370-9323-485D-8677-8DF62B5FAB7B}"/>
          </ac:spMkLst>
        </pc:spChg>
        <pc:spChg chg="add del">
          <ac:chgData name="James Clegg" userId="c6df1435-7a36-4b38-be4d-16e68e91152f" providerId="ADAL" clId="{5E54EF90-044C-4713-9209-48BB02DF8E02}" dt="2021-04-23T13:59:30.608" v="1150" actId="478"/>
          <ac:spMkLst>
            <pc:docMk/>
            <pc:sldMk cId="3767860128" sldId="324"/>
            <ac:spMk id="14" creationId="{338D8FB9-F6D7-4C0B-8FBF-43AA14888C97}"/>
          </ac:spMkLst>
        </pc:spChg>
        <pc:spChg chg="add mod">
          <ac:chgData name="James Clegg" userId="c6df1435-7a36-4b38-be4d-16e68e91152f" providerId="ADAL" clId="{5E54EF90-044C-4713-9209-48BB02DF8E02}" dt="2021-04-23T14:00:30.200" v="1169" actId="14100"/>
          <ac:spMkLst>
            <pc:docMk/>
            <pc:sldMk cId="3767860128" sldId="324"/>
            <ac:spMk id="15" creationId="{C8A62E98-CCB7-409A-B343-3D791F0F4460}"/>
          </ac:spMkLst>
        </pc:spChg>
        <pc:spChg chg="add mod">
          <ac:chgData name="James Clegg" userId="c6df1435-7a36-4b38-be4d-16e68e91152f" providerId="ADAL" clId="{5E54EF90-044C-4713-9209-48BB02DF8E02}" dt="2021-04-23T14:00:57.597" v="1177" actId="554"/>
          <ac:spMkLst>
            <pc:docMk/>
            <pc:sldMk cId="3767860128" sldId="324"/>
            <ac:spMk id="19" creationId="{38A1E3DD-14E6-4FE3-B9AC-16A696AE24E2}"/>
          </ac:spMkLst>
        </pc:spChg>
        <pc:grpChg chg="add del mod">
          <ac:chgData name="James Clegg" userId="c6df1435-7a36-4b38-be4d-16e68e91152f" providerId="ADAL" clId="{5E54EF90-044C-4713-9209-48BB02DF8E02}" dt="2021-04-23T13:55:36.139" v="1080" actId="165"/>
          <ac:grpSpMkLst>
            <pc:docMk/>
            <pc:sldMk cId="3767860128" sldId="324"/>
            <ac:grpSpMk id="8" creationId="{F1AE2357-77E1-4DD9-9F22-04C477789175}"/>
          </ac:grpSpMkLst>
        </pc:grpChg>
        <pc:grpChg chg="add mod">
          <ac:chgData name="James Clegg" userId="c6df1435-7a36-4b38-be4d-16e68e91152f" providerId="ADAL" clId="{5E54EF90-044C-4713-9209-48BB02DF8E02}" dt="2021-04-23T13:57:54.545" v="1136" actId="688"/>
          <ac:grpSpMkLst>
            <pc:docMk/>
            <pc:sldMk cId="3767860128" sldId="324"/>
            <ac:grpSpMk id="9" creationId="{8BA5E185-7E35-4B7D-9EB3-73E0D772F56E}"/>
          </ac:grpSpMkLst>
        </pc:grpChg>
        <pc:grpChg chg="add mod">
          <ac:chgData name="James Clegg" userId="c6df1435-7a36-4b38-be4d-16e68e91152f" providerId="ADAL" clId="{5E54EF90-044C-4713-9209-48BB02DF8E02}" dt="2021-04-23T13:59:46.952" v="1157" actId="1038"/>
          <ac:grpSpMkLst>
            <pc:docMk/>
            <pc:sldMk cId="3767860128" sldId="324"/>
            <ac:grpSpMk id="16" creationId="{264F2982-C395-40B1-A4C1-E310877CB43F}"/>
          </ac:grpSpMkLst>
        </pc:grpChg>
        <pc:picChg chg="add mod">
          <ac:chgData name="James Clegg" userId="c6df1435-7a36-4b38-be4d-16e68e91152f" providerId="ADAL" clId="{5E54EF90-044C-4713-9209-48BB02DF8E02}" dt="2021-04-23T13:56:32.618" v="1099" actId="14100"/>
          <ac:picMkLst>
            <pc:docMk/>
            <pc:sldMk cId="3767860128" sldId="324"/>
            <ac:picMk id="2" creationId="{751B82B9-DEFA-4E8F-8C56-E26CFBED18CB}"/>
          </ac:picMkLst>
        </pc:picChg>
        <pc:cxnChg chg="mod">
          <ac:chgData name="James Clegg" userId="c6df1435-7a36-4b38-be4d-16e68e91152f" providerId="ADAL" clId="{5E54EF90-044C-4713-9209-48BB02DF8E02}" dt="2021-04-23T13:57:06.113" v="1131" actId="14100"/>
          <ac:cxnSpMkLst>
            <pc:docMk/>
            <pc:sldMk cId="3767860128" sldId="324"/>
            <ac:cxnSpMk id="11" creationId="{3D177EFB-88C9-4CE1-B533-95244A15DE9E}"/>
          </ac:cxnSpMkLst>
        </pc:cxnChg>
      </pc:sldChg>
      <pc:sldChg chg="addSp modSp add modAnim">
        <pc:chgData name="James Clegg" userId="c6df1435-7a36-4b38-be4d-16e68e91152f" providerId="ADAL" clId="{5E54EF90-044C-4713-9209-48BB02DF8E02}" dt="2021-04-23T14:21:54.638" v="1576"/>
        <pc:sldMkLst>
          <pc:docMk/>
          <pc:sldMk cId="1962214692" sldId="325"/>
        </pc:sldMkLst>
        <pc:spChg chg="add mod">
          <ac:chgData name="James Clegg" userId="c6df1435-7a36-4b38-be4d-16e68e91152f" providerId="ADAL" clId="{5E54EF90-044C-4713-9209-48BB02DF8E02}" dt="2021-04-23T14:19:21.566" v="1546" actId="1076"/>
          <ac:spMkLst>
            <pc:docMk/>
            <pc:sldMk cId="1962214692" sldId="325"/>
            <ac:spMk id="2" creationId="{5E89127A-5F78-40B1-A6FB-8B5927428E11}"/>
          </ac:spMkLst>
        </pc:spChg>
        <pc:spChg chg="add mod">
          <ac:chgData name="James Clegg" userId="c6df1435-7a36-4b38-be4d-16e68e91152f" providerId="ADAL" clId="{5E54EF90-044C-4713-9209-48BB02DF8E02}" dt="2021-04-23T14:19:34.189" v="1548" actId="1076"/>
          <ac:spMkLst>
            <pc:docMk/>
            <pc:sldMk cId="1962214692" sldId="325"/>
            <ac:spMk id="9" creationId="{168100C1-F707-4E43-9C2A-3208CA6C07A2}"/>
          </ac:spMkLst>
        </pc:spChg>
        <pc:spChg chg="add mod">
          <ac:chgData name="James Clegg" userId="c6df1435-7a36-4b38-be4d-16e68e91152f" providerId="ADAL" clId="{5E54EF90-044C-4713-9209-48BB02DF8E02}" dt="2021-04-23T14:19:50.981" v="1551" actId="1076"/>
          <ac:spMkLst>
            <pc:docMk/>
            <pc:sldMk cId="1962214692" sldId="325"/>
            <ac:spMk id="10" creationId="{7249103B-55B9-4C35-99AB-557F35171948}"/>
          </ac:spMkLst>
        </pc:spChg>
        <pc:spChg chg="add mod">
          <ac:chgData name="James Clegg" userId="c6df1435-7a36-4b38-be4d-16e68e91152f" providerId="ADAL" clId="{5E54EF90-044C-4713-9209-48BB02DF8E02}" dt="2021-04-23T14:21:36.587" v="1575" actId="1076"/>
          <ac:spMkLst>
            <pc:docMk/>
            <pc:sldMk cId="1962214692" sldId="325"/>
            <ac:spMk id="11" creationId="{723A33C6-9B62-456A-B881-5B9A9639CDD1}"/>
          </ac:spMkLst>
        </pc:spChg>
        <pc:spChg chg="add mod">
          <ac:chgData name="James Clegg" userId="c6df1435-7a36-4b38-be4d-16e68e91152f" providerId="ADAL" clId="{5E54EF90-044C-4713-9209-48BB02DF8E02}" dt="2021-04-23T14:20:04.293" v="1565" actId="20577"/>
          <ac:spMkLst>
            <pc:docMk/>
            <pc:sldMk cId="1962214692" sldId="325"/>
            <ac:spMk id="13" creationId="{E200944A-9338-4CAF-B0B9-45C27B200856}"/>
          </ac:spMkLst>
        </pc:spChg>
        <pc:spChg chg="add mod">
          <ac:chgData name="James Clegg" userId="c6df1435-7a36-4b38-be4d-16e68e91152f" providerId="ADAL" clId="{5E54EF90-044C-4713-9209-48BB02DF8E02}" dt="2021-04-23T14:20:20.733" v="1568" actId="1076"/>
          <ac:spMkLst>
            <pc:docMk/>
            <pc:sldMk cId="1962214692" sldId="325"/>
            <ac:spMk id="15" creationId="{F36C7F3F-1486-4222-B1A9-9F7172B5B5B6}"/>
          </ac:spMkLst>
        </pc:spChg>
        <pc:picChg chg="add mod">
          <ac:chgData name="James Clegg" userId="c6df1435-7a36-4b38-be4d-16e68e91152f" providerId="ADAL" clId="{5E54EF90-044C-4713-9209-48BB02DF8E02}" dt="2021-04-23T14:19:16.756" v="1545" actId="1076"/>
          <ac:picMkLst>
            <pc:docMk/>
            <pc:sldMk cId="1962214692" sldId="325"/>
            <ac:picMk id="3" creationId="{D06AC371-ED01-40E1-A3FC-809B0A81DE24}"/>
          </ac:picMkLst>
        </pc:picChg>
        <pc:picChg chg="add mod">
          <ac:chgData name="James Clegg" userId="c6df1435-7a36-4b38-be4d-16e68e91152f" providerId="ADAL" clId="{5E54EF90-044C-4713-9209-48BB02DF8E02}" dt="2021-04-23T14:18:47.646" v="1541" actId="404"/>
          <ac:picMkLst>
            <pc:docMk/>
            <pc:sldMk cId="1962214692" sldId="325"/>
            <ac:picMk id="6" creationId="{83C18EE6-CE84-4C96-8C85-B269AB29F4ED}"/>
          </ac:picMkLst>
        </pc:picChg>
        <pc:picChg chg="add mod">
          <ac:chgData name="James Clegg" userId="c6df1435-7a36-4b38-be4d-16e68e91152f" providerId="ADAL" clId="{5E54EF90-044C-4713-9209-48BB02DF8E02}" dt="2021-04-23T14:18:47.646" v="1541" actId="404"/>
          <ac:picMkLst>
            <pc:docMk/>
            <pc:sldMk cId="1962214692" sldId="325"/>
            <ac:picMk id="12" creationId="{FDE7C2E6-3B77-428F-B96F-31DE3DDCF2A0}"/>
          </ac:picMkLst>
        </pc:picChg>
        <pc:picChg chg="add mod">
          <ac:chgData name="James Clegg" userId="c6df1435-7a36-4b38-be4d-16e68e91152f" providerId="ADAL" clId="{5E54EF90-044C-4713-9209-48BB02DF8E02}" dt="2021-04-23T14:20:20.733" v="1568" actId="1076"/>
          <ac:picMkLst>
            <pc:docMk/>
            <pc:sldMk cId="1962214692" sldId="325"/>
            <ac:picMk id="14" creationId="{091CF7A9-73CD-4C1E-BC66-E0B544FE172D}"/>
          </ac:picMkLst>
        </pc:picChg>
        <pc:cxnChg chg="add mod">
          <ac:chgData name="James Clegg" userId="c6df1435-7a36-4b38-be4d-16e68e91152f" providerId="ADAL" clId="{5E54EF90-044C-4713-9209-48BB02DF8E02}" dt="2021-04-23T14:21:09.906" v="1571" actId="14100"/>
          <ac:cxnSpMkLst>
            <pc:docMk/>
            <pc:sldMk cId="1962214692" sldId="325"/>
            <ac:cxnSpMk id="4" creationId="{4F8F46F1-83B0-432C-AB16-F44212C73072}"/>
          </ac:cxnSpMkLst>
        </pc:cxnChg>
        <pc:cxnChg chg="add mod">
          <ac:chgData name="James Clegg" userId="c6df1435-7a36-4b38-be4d-16e68e91152f" providerId="ADAL" clId="{5E54EF90-044C-4713-9209-48BB02DF8E02}" dt="2021-04-23T14:21:04.887" v="1570" actId="14100"/>
          <ac:cxnSpMkLst>
            <pc:docMk/>
            <pc:sldMk cId="1962214692" sldId="325"/>
            <ac:cxnSpMk id="5" creationId="{C5A1A436-A3F0-494D-8D63-AD8D784B65E5}"/>
          </ac:cxnSpMkLst>
        </pc:cxnChg>
        <pc:cxnChg chg="add mod">
          <ac:chgData name="James Clegg" userId="c6df1435-7a36-4b38-be4d-16e68e91152f" providerId="ADAL" clId="{5E54EF90-044C-4713-9209-48BB02DF8E02}" dt="2021-04-23T14:21:19.022" v="1573" actId="14100"/>
          <ac:cxnSpMkLst>
            <pc:docMk/>
            <pc:sldMk cId="1962214692" sldId="325"/>
            <ac:cxnSpMk id="7" creationId="{23874EA3-7D3B-4E14-943E-06CC94436D9E}"/>
          </ac:cxnSpMkLst>
        </pc:cxnChg>
        <pc:cxnChg chg="add mod">
          <ac:chgData name="James Clegg" userId="c6df1435-7a36-4b38-be4d-16e68e91152f" providerId="ADAL" clId="{5E54EF90-044C-4713-9209-48BB02DF8E02}" dt="2021-04-23T14:21:14.236" v="1572" actId="14100"/>
          <ac:cxnSpMkLst>
            <pc:docMk/>
            <pc:sldMk cId="1962214692" sldId="325"/>
            <ac:cxnSpMk id="8" creationId="{23D11EC9-BDAF-4308-99B2-BDFEBA34D724}"/>
          </ac:cxnSpMkLst>
        </pc:cxnChg>
      </pc:sldChg>
      <pc:sldChg chg="addSp modSp add ord modAnim">
        <pc:chgData name="James Clegg" userId="c6df1435-7a36-4b38-be4d-16e68e91152f" providerId="ADAL" clId="{5E54EF90-044C-4713-9209-48BB02DF8E02}" dt="2021-04-23T14:26:10.599" v="1667"/>
        <pc:sldMkLst>
          <pc:docMk/>
          <pc:sldMk cId="1931957974" sldId="326"/>
        </pc:sldMkLst>
        <pc:spChg chg="add mod">
          <ac:chgData name="James Clegg" userId="c6df1435-7a36-4b38-be4d-16e68e91152f" providerId="ADAL" clId="{5E54EF90-044C-4713-9209-48BB02DF8E02}" dt="2021-04-23T14:24:42.357" v="1615" actId="1076"/>
          <ac:spMkLst>
            <pc:docMk/>
            <pc:sldMk cId="1931957974" sldId="326"/>
            <ac:spMk id="2" creationId="{3E643D86-E992-414B-89FD-40E668F16924}"/>
          </ac:spMkLst>
        </pc:spChg>
        <pc:spChg chg="add mod">
          <ac:chgData name="James Clegg" userId="c6df1435-7a36-4b38-be4d-16e68e91152f" providerId="ADAL" clId="{5E54EF90-044C-4713-9209-48BB02DF8E02}" dt="2021-04-23T14:25:38.270" v="1660" actId="1076"/>
          <ac:spMkLst>
            <pc:docMk/>
            <pc:sldMk cId="1931957974" sldId="326"/>
            <ac:spMk id="3" creationId="{0B913599-7149-4F76-A10C-78D186C0ECE4}"/>
          </ac:spMkLst>
        </pc:spChg>
        <pc:spChg chg="add mod">
          <ac:chgData name="James Clegg" userId="c6df1435-7a36-4b38-be4d-16e68e91152f" providerId="ADAL" clId="{5E54EF90-044C-4713-9209-48BB02DF8E02}" dt="2021-04-23T14:24:49.927" v="1617" actId="1076"/>
          <ac:spMkLst>
            <pc:docMk/>
            <pc:sldMk cId="1931957974" sldId="326"/>
            <ac:spMk id="7" creationId="{7C03E93D-CD86-4F6E-90F2-E354106BDFEC}"/>
          </ac:spMkLst>
        </pc:spChg>
        <pc:spChg chg="add mod">
          <ac:chgData name="James Clegg" userId="c6df1435-7a36-4b38-be4d-16e68e91152f" providerId="ADAL" clId="{5E54EF90-044C-4713-9209-48BB02DF8E02}" dt="2021-04-23T14:24:29.670" v="1609" actId="14100"/>
          <ac:spMkLst>
            <pc:docMk/>
            <pc:sldMk cId="1931957974" sldId="326"/>
            <ac:spMk id="8" creationId="{F074DE3A-FB1E-4E39-B2C0-A1FA429E590E}"/>
          </ac:spMkLst>
        </pc:spChg>
        <pc:spChg chg="add mod">
          <ac:chgData name="James Clegg" userId="c6df1435-7a36-4b38-be4d-16e68e91152f" providerId="ADAL" clId="{5E54EF90-044C-4713-9209-48BB02DF8E02}" dt="2021-04-23T14:24:54.796" v="1618" actId="1076"/>
          <ac:spMkLst>
            <pc:docMk/>
            <pc:sldMk cId="1931957974" sldId="326"/>
            <ac:spMk id="9" creationId="{F51DD43C-A9D7-47AC-A043-02F8EB52EEE3}"/>
          </ac:spMkLst>
        </pc:spChg>
        <pc:picChg chg="add mod">
          <ac:chgData name="James Clegg" userId="c6df1435-7a36-4b38-be4d-16e68e91152f" providerId="ADAL" clId="{5E54EF90-044C-4713-9209-48BB02DF8E02}" dt="2021-04-23T14:24:31.562" v="1610" actId="1076"/>
          <ac:picMkLst>
            <pc:docMk/>
            <pc:sldMk cId="1931957974" sldId="326"/>
            <ac:picMk id="4" creationId="{729326B4-F920-4C09-A6B8-1CE7B11DC570}"/>
          </ac:picMkLst>
        </pc:picChg>
        <pc:picChg chg="add mod">
          <ac:chgData name="James Clegg" userId="c6df1435-7a36-4b38-be4d-16e68e91152f" providerId="ADAL" clId="{5E54EF90-044C-4713-9209-48BB02DF8E02}" dt="2021-04-23T14:24:44.060" v="1616" actId="1076"/>
          <ac:picMkLst>
            <pc:docMk/>
            <pc:sldMk cId="1931957974" sldId="326"/>
            <ac:picMk id="5" creationId="{D69C19D1-4DD1-4608-9F56-01071C2F45D0}"/>
          </ac:picMkLst>
        </pc:picChg>
        <pc:picChg chg="add mod">
          <ac:chgData name="James Clegg" userId="c6df1435-7a36-4b38-be4d-16e68e91152f" providerId="ADAL" clId="{5E54EF90-044C-4713-9209-48BB02DF8E02}" dt="2021-04-23T14:24:49.927" v="1617" actId="1076"/>
          <ac:picMkLst>
            <pc:docMk/>
            <pc:sldMk cId="1931957974" sldId="326"/>
            <ac:picMk id="6" creationId="{60B78B10-C656-4769-9AB5-CCC6D9F6E4A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06/02/22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microsoft.com/office/2007/relationships/hdphoto" Target="../media/hdphoto1.wdp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8" Type="http://schemas.openxmlformats.org/officeDocument/2006/relationships/image" Target="../media/image20.png"/><Relationship Id="rId6" Type="http://schemas.openxmlformats.org/officeDocument/2006/relationships/image" Target="../media/image190.png"/><Relationship Id="rId7" Type="http://schemas.openxmlformats.org/officeDocument/2006/relationships/image" Target="../media/image5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27804004-B15C-48B4-98C5-D20F24B408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54" y="4217543"/>
            <a:ext cx="7878256" cy="1241213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4CECDA0A-8CD7-497B-9DA1-CF48FC117030}"/>
              </a:ext>
            </a:extLst>
          </p:cNvPr>
          <p:cNvCxnSpPr/>
          <p:nvPr/>
        </p:nvCxnSpPr>
        <p:spPr>
          <a:xfrm flipV="1">
            <a:off x="778112" y="3971882"/>
            <a:ext cx="6380018" cy="26597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579DFA67-7470-40C3-8E53-B25017450945}"/>
              </a:ext>
            </a:extLst>
          </p:cNvPr>
          <p:cNvSpPr txBox="1"/>
          <p:nvPr/>
        </p:nvSpPr>
        <p:spPr>
          <a:xfrm>
            <a:off x="3694534" y="3431733"/>
            <a:ext cx="2973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60 minutes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B28B4B5-A3FE-4742-B3CD-B081A23417DD}"/>
              </a:ext>
            </a:extLst>
          </p:cNvPr>
          <p:cNvSpPr txBox="1"/>
          <p:nvPr/>
        </p:nvSpPr>
        <p:spPr>
          <a:xfrm>
            <a:off x="2656851" y="3431733"/>
            <a:ext cx="1834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 hour</a:t>
            </a:r>
          </a:p>
        </p:txBody>
      </p:sp>
      <p:pic>
        <p:nvPicPr>
          <p:cNvPr id="47" name="Picture 5" descr="image002">
            <a:extLst>
              <a:ext uri="{FF2B5EF4-FFF2-40B4-BE49-F238E27FC236}">
                <a16:creationId xmlns:a16="http://schemas.microsoft.com/office/drawing/2014/main" xmlns="" id="{D091B95D-3240-451F-AD5D-450C97AE8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39" y="527602"/>
            <a:ext cx="2478563" cy="24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8F7A2096-3E62-4C21-8C46-8DBF1AE0BE63}"/>
              </a:ext>
            </a:extLst>
          </p:cNvPr>
          <p:cNvCxnSpPr>
            <a:cxnSpLocks/>
          </p:cNvCxnSpPr>
          <p:nvPr/>
        </p:nvCxnSpPr>
        <p:spPr>
          <a:xfrm>
            <a:off x="2445877" y="1754905"/>
            <a:ext cx="210974" cy="3755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4CCAA3C5-0975-4305-BEDB-7013DC839848}"/>
              </a:ext>
            </a:extLst>
          </p:cNvPr>
          <p:cNvSpPr txBox="1"/>
          <p:nvPr/>
        </p:nvSpPr>
        <p:spPr>
          <a:xfrm>
            <a:off x="3721502" y="957346"/>
            <a:ext cx="1912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 o’clock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B3C67052-4120-4BE7-8BB1-4E5072CF2697}"/>
              </a:ext>
            </a:extLst>
          </p:cNvPr>
          <p:cNvSpPr txBox="1"/>
          <p:nvPr/>
        </p:nvSpPr>
        <p:spPr>
          <a:xfrm>
            <a:off x="3669537" y="798169"/>
            <a:ext cx="2845562" cy="578882"/>
          </a:xfrm>
          <a:prstGeom prst="wedgeRoundRectCallout">
            <a:avLst>
              <a:gd name="adj1" fmla="val 41438"/>
              <a:gd name="adj2" fmla="val 7775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 minute past 5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1E5D3E47-62FC-494C-B415-B2493865BB85}"/>
              </a:ext>
            </a:extLst>
          </p:cNvPr>
          <p:cNvCxnSpPr/>
          <p:nvPr/>
        </p:nvCxnSpPr>
        <p:spPr>
          <a:xfrm>
            <a:off x="778112" y="4405349"/>
            <a:ext cx="560831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F128E9A3-7F9E-4B6B-AC46-BD913D547748}"/>
              </a:ext>
            </a:extLst>
          </p:cNvPr>
          <p:cNvSpPr txBox="1"/>
          <p:nvPr/>
        </p:nvSpPr>
        <p:spPr>
          <a:xfrm>
            <a:off x="1940920" y="5412896"/>
            <a:ext cx="6084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60 minutes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latin typeface="Calibri" panose="020F0502020204030204" pitchFamily="34" charset="0"/>
              </a:rPr>
              <a:t> 12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FA7E82D2-EFAC-40BE-9116-A07ADE238E62}"/>
              </a:ext>
            </a:extLst>
          </p:cNvPr>
          <p:cNvSpPr txBox="1"/>
          <p:nvPr/>
        </p:nvSpPr>
        <p:spPr>
          <a:xfrm>
            <a:off x="624872" y="394318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mbria Math" panose="02040503050406030204" pitchFamily="18" charset="0"/>
              </a:rPr>
              <a:t>5 mins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BB529357-3023-47EF-ADE4-10BD10D4AEE5}"/>
              </a:ext>
            </a:extLst>
          </p:cNvPr>
          <p:cNvSpPr/>
          <p:nvPr/>
        </p:nvSpPr>
        <p:spPr>
          <a:xfrm>
            <a:off x="4777485" y="5403979"/>
            <a:ext cx="1713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 minutes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C2BE825-9C6D-4D76-A308-0BDD98D47A6F}"/>
              </a:ext>
            </a:extLst>
          </p:cNvPr>
          <p:cNvGrpSpPr/>
          <p:nvPr/>
        </p:nvGrpSpPr>
        <p:grpSpPr>
          <a:xfrm>
            <a:off x="1761877" y="1088978"/>
            <a:ext cx="1368000" cy="1385647"/>
            <a:chOff x="712001" y="373060"/>
            <a:chExt cx="1368000" cy="138564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C71945C6-91B7-463F-A93B-15C6E3185B5F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A081B7CC-986F-452F-A29E-79A33F220B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6001" y="373060"/>
              <a:ext cx="0" cy="6391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C27412D-3DDB-4DB5-A532-577980DE4F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5922" y="1247584"/>
            <a:ext cx="1909614" cy="1569904"/>
          </a:xfrm>
          <a:prstGeom prst="rect">
            <a:avLst/>
          </a:prstGeom>
        </p:spPr>
      </p:pic>
      <p:pic>
        <p:nvPicPr>
          <p:cNvPr id="28" name="Picture 5" descr="image002">
            <a:extLst>
              <a:ext uri="{FF2B5EF4-FFF2-40B4-BE49-F238E27FC236}">
                <a16:creationId xmlns:a16="http://schemas.microsoft.com/office/drawing/2014/main" xmlns="" id="{0F6BF850-F418-4DDF-96EB-DF9600128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116" y="1573931"/>
            <a:ext cx="2478563" cy="24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D27002DE-5859-4CC8-82F5-6B1A0F971D40}"/>
              </a:ext>
            </a:extLst>
          </p:cNvPr>
          <p:cNvGrpSpPr/>
          <p:nvPr/>
        </p:nvGrpSpPr>
        <p:grpSpPr>
          <a:xfrm>
            <a:off x="4229054" y="2135307"/>
            <a:ext cx="1368000" cy="1385647"/>
            <a:chOff x="712001" y="373060"/>
            <a:chExt cx="1368000" cy="138564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F4AF96BB-4A42-45BC-A89D-63D0F6198D06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91C5D242-2D29-4008-A78F-853B485C00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6001" y="373060"/>
              <a:ext cx="0" cy="639155"/>
            </a:xfrm>
            <a:prstGeom prst="straightConnector1">
              <a:avLst/>
            </a:prstGeom>
            <a:ln w="381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202EF9BF-169C-4EEA-987B-04EE7D13B47B}"/>
              </a:ext>
            </a:extLst>
          </p:cNvPr>
          <p:cNvGrpSpPr/>
          <p:nvPr/>
        </p:nvGrpSpPr>
        <p:grpSpPr>
          <a:xfrm rot="8893604">
            <a:off x="4247214" y="2055430"/>
            <a:ext cx="1368000" cy="1368000"/>
            <a:chOff x="712001" y="390707"/>
            <a:chExt cx="1368000" cy="1368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AFB2AE6C-5DC1-4A35-B264-B7BC4AC8323E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8CB10801-C07D-4057-BB3C-597D0DB1DE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5641" y="669892"/>
              <a:ext cx="0" cy="390832"/>
            </a:xfrm>
            <a:prstGeom prst="straightConnector1">
              <a:avLst/>
            </a:prstGeom>
            <a:ln w="381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5B45CA77-0AF6-4C72-8616-8BA65257018A}"/>
              </a:ext>
            </a:extLst>
          </p:cNvPr>
          <p:cNvSpPr txBox="1"/>
          <p:nvPr/>
        </p:nvSpPr>
        <p:spPr>
          <a:xfrm>
            <a:off x="3968121" y="1736101"/>
            <a:ext cx="287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5 minutes past 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412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5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1" grpId="0"/>
      <p:bldP spid="51" grpId="1"/>
      <p:bldP spid="61" grpId="0" animBg="1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27804004-B15C-48B4-98C5-D20F24B408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54" y="4217543"/>
            <a:ext cx="7878256" cy="1241213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4CECDA0A-8CD7-497B-9DA1-CF48FC117030}"/>
              </a:ext>
            </a:extLst>
          </p:cNvPr>
          <p:cNvCxnSpPr/>
          <p:nvPr/>
        </p:nvCxnSpPr>
        <p:spPr>
          <a:xfrm flipV="1">
            <a:off x="778112" y="3971882"/>
            <a:ext cx="6380018" cy="26597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579DFA67-7470-40C3-8E53-B25017450945}"/>
                  </a:ext>
                </a:extLst>
              </p:cNvPr>
              <p:cNvSpPr txBox="1"/>
              <p:nvPr/>
            </p:nvSpPr>
            <p:spPr>
              <a:xfrm>
                <a:off x="3694534" y="3431733"/>
                <a:ext cx="29730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 xmlns="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</a:rPr>
                  <a:t>60 minutes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79DFA67-7470-40C3-8E53-B25017450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34" y="3431733"/>
                <a:ext cx="2973007" cy="523220"/>
              </a:xfrm>
              <a:prstGeom prst="rect">
                <a:avLst/>
              </a:prstGeom>
              <a:blipFill>
                <a:blip r:embed="rId6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B28B4B5-A3FE-4742-B3CD-B081A23417DD}"/>
              </a:ext>
            </a:extLst>
          </p:cNvPr>
          <p:cNvSpPr txBox="1"/>
          <p:nvPr/>
        </p:nvSpPr>
        <p:spPr>
          <a:xfrm>
            <a:off x="2656851" y="3431733"/>
            <a:ext cx="1834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 hour</a:t>
            </a:r>
          </a:p>
        </p:txBody>
      </p:sp>
      <p:pic>
        <p:nvPicPr>
          <p:cNvPr id="47" name="Picture 5" descr="image002">
            <a:extLst>
              <a:ext uri="{FF2B5EF4-FFF2-40B4-BE49-F238E27FC236}">
                <a16:creationId xmlns:a16="http://schemas.microsoft.com/office/drawing/2014/main" xmlns="" id="{D091B95D-3240-451F-AD5D-450C97AE8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39" y="527602"/>
            <a:ext cx="2478563" cy="24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1E5D3E47-62FC-494C-B415-B2493865BB85}"/>
              </a:ext>
            </a:extLst>
          </p:cNvPr>
          <p:cNvCxnSpPr/>
          <p:nvPr/>
        </p:nvCxnSpPr>
        <p:spPr>
          <a:xfrm>
            <a:off x="1321758" y="4405349"/>
            <a:ext cx="560831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F128E9A3-7F9E-4B6B-AC46-BD913D547748}"/>
                  </a:ext>
                </a:extLst>
              </p:cNvPr>
              <p:cNvSpPr txBox="1"/>
              <p:nvPr/>
            </p:nvSpPr>
            <p:spPr>
              <a:xfrm>
                <a:off x="1940920" y="5412896"/>
                <a:ext cx="60840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60 minutes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12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128E9A3-7F9E-4B6B-AC46-BD913D547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920" y="5412896"/>
                <a:ext cx="6084092" cy="523220"/>
              </a:xfrm>
              <a:prstGeom prst="rect">
                <a:avLst/>
              </a:prstGeom>
              <a:blipFill>
                <a:blip r:embed="rId8"/>
                <a:stretch>
                  <a:fillRect l="-2004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BB529357-3023-47EF-ADE4-10BD10D4AEE5}"/>
              </a:ext>
            </a:extLst>
          </p:cNvPr>
          <p:cNvSpPr/>
          <p:nvPr/>
        </p:nvSpPr>
        <p:spPr>
          <a:xfrm>
            <a:off x="4777485" y="5403979"/>
            <a:ext cx="1713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 minutes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5B45CA77-0AF6-4C72-8616-8BA65257018A}"/>
              </a:ext>
            </a:extLst>
          </p:cNvPr>
          <p:cNvSpPr txBox="1"/>
          <p:nvPr/>
        </p:nvSpPr>
        <p:spPr>
          <a:xfrm>
            <a:off x="3968121" y="1736101"/>
            <a:ext cx="287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5 minutes past 5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C2BE825-9C6D-4D76-A308-0BDD98D47A6F}"/>
              </a:ext>
            </a:extLst>
          </p:cNvPr>
          <p:cNvGrpSpPr/>
          <p:nvPr/>
        </p:nvGrpSpPr>
        <p:grpSpPr>
          <a:xfrm rot="1888312">
            <a:off x="1761380" y="1078430"/>
            <a:ext cx="1368000" cy="1368000"/>
            <a:chOff x="712001" y="390707"/>
            <a:chExt cx="1368000" cy="136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C71945C6-91B7-463F-A93B-15C6E3185B5F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A081B7CC-986F-452F-A29E-79A33F220B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72371" y="396949"/>
              <a:ext cx="0" cy="6391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CEA84FA-5E28-4014-9863-A1976AA5B408}"/>
              </a:ext>
            </a:extLst>
          </p:cNvPr>
          <p:cNvSpPr txBox="1"/>
          <p:nvPr/>
        </p:nvSpPr>
        <p:spPr>
          <a:xfrm>
            <a:off x="446086" y="4019518"/>
            <a:ext cx="1071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alibri" panose="020F0502020204030204" pitchFamily="34" charset="0"/>
                <a:ea typeface="Cambria Math" panose="02040503050406030204" pitchFamily="18" charset="0"/>
              </a:rPr>
              <a:t>5 </a:t>
            </a:r>
            <a:r>
              <a:rPr lang="en-GB" sz="1600" dirty="0" smtClean="0">
                <a:latin typeface="Calibri" panose="020F0502020204030204" pitchFamily="34" charset="0"/>
                <a:ea typeface="Cambria Math" panose="02040503050406030204" pitchFamily="18" charset="0"/>
              </a:rPr>
              <a:t>mins</a:t>
            </a:r>
            <a:endParaRPr lang="en-GB" sz="1600" dirty="0">
              <a:latin typeface="Calibri" panose="020F050202020403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76DDB723-EE20-4992-BAD8-C3A6C2DD3272}"/>
              </a:ext>
            </a:extLst>
          </p:cNvPr>
          <p:cNvCxnSpPr/>
          <p:nvPr/>
        </p:nvCxnSpPr>
        <p:spPr>
          <a:xfrm>
            <a:off x="760927" y="4405349"/>
            <a:ext cx="560831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F13CC2C-F52B-4F9E-8928-AEECFE788092}"/>
              </a:ext>
            </a:extLst>
          </p:cNvPr>
          <p:cNvSpPr txBox="1"/>
          <p:nvPr/>
        </p:nvSpPr>
        <p:spPr>
          <a:xfrm>
            <a:off x="1223114" y="4019518"/>
            <a:ext cx="1071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mbria Math" panose="02040503050406030204" pitchFamily="18" charset="0"/>
              </a:rPr>
              <a:t>5 mins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6B41AFAA-EB6E-42A2-9D68-0E52171ED9FB}"/>
              </a:ext>
            </a:extLst>
          </p:cNvPr>
          <p:cNvSpPr txBox="1"/>
          <p:nvPr/>
        </p:nvSpPr>
        <p:spPr>
          <a:xfrm>
            <a:off x="3373905" y="860553"/>
            <a:ext cx="287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10 minutes past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B41AFAA-EB6E-42A2-9D68-0E52171ED9FB}"/>
              </a:ext>
            </a:extLst>
          </p:cNvPr>
          <p:cNvSpPr txBox="1"/>
          <p:nvPr/>
        </p:nvSpPr>
        <p:spPr>
          <a:xfrm>
            <a:off x="3545344" y="1466027"/>
            <a:ext cx="287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15 </a:t>
            </a:r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minutes past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B41AFAA-EB6E-42A2-9D68-0E52171ED9FB}"/>
              </a:ext>
            </a:extLst>
          </p:cNvPr>
          <p:cNvSpPr txBox="1"/>
          <p:nvPr/>
        </p:nvSpPr>
        <p:spPr>
          <a:xfrm>
            <a:off x="3385864" y="2088429"/>
            <a:ext cx="287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20 </a:t>
            </a:r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minutes past 5</a:t>
            </a:r>
          </a:p>
        </p:txBody>
      </p:sp>
      <p:grpSp>
        <p:nvGrpSpPr>
          <p:cNvPr id="23" name="Group 22"/>
          <p:cNvGrpSpPr/>
          <p:nvPr/>
        </p:nvGrpSpPr>
        <p:grpSpPr>
          <a:xfrm rot="19728060">
            <a:off x="1429647" y="699878"/>
            <a:ext cx="2079906" cy="2079906"/>
            <a:chOff x="4652325" y="1297171"/>
            <a:chExt cx="2079906" cy="2079906"/>
          </a:xfrm>
        </p:grpSpPr>
        <p:sp>
          <p:nvSpPr>
            <p:cNvPr id="24" name="Oval 23"/>
            <p:cNvSpPr/>
            <p:nvPr/>
          </p:nvSpPr>
          <p:spPr>
            <a:xfrm>
              <a:off x="4652325" y="1297171"/>
              <a:ext cx="2079906" cy="207990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5639614" y="2332413"/>
              <a:ext cx="46907" cy="432000"/>
            </a:xfrm>
            <a:prstGeom prst="downArrow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F13CC2C-F52B-4F9E-8928-AEECFE788092}"/>
              </a:ext>
            </a:extLst>
          </p:cNvPr>
          <p:cNvSpPr txBox="1"/>
          <p:nvPr/>
        </p:nvSpPr>
        <p:spPr>
          <a:xfrm>
            <a:off x="2390659" y="4019518"/>
            <a:ext cx="1071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mbria Math" panose="02040503050406030204" pitchFamily="18" charset="0"/>
              </a:rPr>
              <a:t>5 mins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F13CC2C-F52B-4F9E-8928-AEECFE788092}"/>
              </a:ext>
            </a:extLst>
          </p:cNvPr>
          <p:cNvSpPr txBox="1"/>
          <p:nvPr/>
        </p:nvSpPr>
        <p:spPr>
          <a:xfrm>
            <a:off x="1815964" y="4015039"/>
            <a:ext cx="840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mbria Math" panose="02040503050406030204" pitchFamily="18" charset="0"/>
              </a:rPr>
              <a:t>5 mins</a:t>
            </a:r>
            <a:endParaRPr lang="en-GB" sz="1600" dirty="0">
              <a:latin typeface="Calibri" panose="020F0502020204030204" pitchFamily="34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1E5D3E47-62FC-494C-B415-B2493865BB85}"/>
              </a:ext>
            </a:extLst>
          </p:cNvPr>
          <p:cNvCxnSpPr/>
          <p:nvPr/>
        </p:nvCxnSpPr>
        <p:spPr>
          <a:xfrm>
            <a:off x="1861281" y="4391094"/>
            <a:ext cx="560831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1E5D3E47-62FC-494C-B415-B2493865BB85}"/>
              </a:ext>
            </a:extLst>
          </p:cNvPr>
          <p:cNvCxnSpPr/>
          <p:nvPr/>
        </p:nvCxnSpPr>
        <p:spPr>
          <a:xfrm>
            <a:off x="2365334" y="4405349"/>
            <a:ext cx="560831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6373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-0.11216 -0.2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-1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9" grpId="0"/>
      <p:bldP spid="36" grpId="0"/>
      <p:bldP spid="19" grpId="0"/>
      <p:bldP spid="22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image002">
            <a:extLst>
              <a:ext uri="{FF2B5EF4-FFF2-40B4-BE49-F238E27FC236}">
                <a16:creationId xmlns:a16="http://schemas.microsoft.com/office/drawing/2014/main" xmlns="" id="{751B82B9-DEFA-4E8F-8C56-E26CFBED1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964" y="1220545"/>
            <a:ext cx="3706515" cy="368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artial Circle 5">
            <a:extLst>
              <a:ext uri="{FF2B5EF4-FFF2-40B4-BE49-F238E27FC236}">
                <a16:creationId xmlns:a16="http://schemas.microsoft.com/office/drawing/2014/main" xmlns="" id="{235C2C32-A0A4-4C19-9DD5-6BBF945D9794}"/>
              </a:ext>
            </a:extLst>
          </p:cNvPr>
          <p:cNvSpPr/>
          <p:nvPr/>
        </p:nvSpPr>
        <p:spPr>
          <a:xfrm>
            <a:off x="2891243" y="1550121"/>
            <a:ext cx="2981591" cy="2981591"/>
          </a:xfrm>
          <a:prstGeom prst="pie">
            <a:avLst>
              <a:gd name="adj1" fmla="val 16413750"/>
              <a:gd name="adj2" fmla="val 5183799"/>
            </a:avLst>
          </a:pr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8BA5E185-7E35-4B7D-9EB3-73E0D772F56E}"/>
              </a:ext>
            </a:extLst>
          </p:cNvPr>
          <p:cNvGrpSpPr/>
          <p:nvPr/>
        </p:nvGrpSpPr>
        <p:grpSpPr>
          <a:xfrm rot="329358">
            <a:off x="2714697" y="1369642"/>
            <a:ext cx="3321768" cy="3336250"/>
            <a:chOff x="712001" y="390707"/>
            <a:chExt cx="1368000" cy="136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7A772619-17BD-430C-A6AC-5947CDFF16E1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xmlns="" id="{3D177EFB-88C9-4CE1-B533-95244A15DE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8491" y="640495"/>
              <a:ext cx="0" cy="4323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A87D370-9323-485D-8677-8DF62B5FAB7B}"/>
              </a:ext>
            </a:extLst>
          </p:cNvPr>
          <p:cNvSpPr/>
          <p:nvPr/>
        </p:nvSpPr>
        <p:spPr>
          <a:xfrm>
            <a:off x="4592957" y="2705342"/>
            <a:ext cx="802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past</a:t>
            </a:r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xmlns="" id="{C8A62E98-CCB7-409A-B343-3D791F0F4460}"/>
              </a:ext>
            </a:extLst>
          </p:cNvPr>
          <p:cNvSpPr/>
          <p:nvPr/>
        </p:nvSpPr>
        <p:spPr>
          <a:xfrm>
            <a:off x="2891243" y="1554233"/>
            <a:ext cx="2981591" cy="2981591"/>
          </a:xfrm>
          <a:prstGeom prst="pie">
            <a:avLst>
              <a:gd name="adj1" fmla="val 5622596"/>
              <a:gd name="adj2" fmla="val 16025831"/>
            </a:avLst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64F2982-C395-40B1-A4C1-E310877CB43F}"/>
              </a:ext>
            </a:extLst>
          </p:cNvPr>
          <p:cNvGrpSpPr/>
          <p:nvPr/>
        </p:nvGrpSpPr>
        <p:grpSpPr>
          <a:xfrm rot="11041723">
            <a:off x="2728635" y="1344367"/>
            <a:ext cx="3321768" cy="3336250"/>
            <a:chOff x="712001" y="390707"/>
            <a:chExt cx="1368000" cy="1368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094A038-CF69-49E8-93E0-B02D2346AC8D}"/>
                </a:ext>
              </a:extLst>
            </p:cNvPr>
            <p:cNvSpPr/>
            <p:nvPr/>
          </p:nvSpPr>
          <p:spPr>
            <a:xfrm>
              <a:off x="712001" y="390707"/>
              <a:ext cx="1368000" cy="136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xmlns="" id="{C2BC0629-FA59-4D56-89EC-A2E36E761F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8491" y="640495"/>
              <a:ext cx="0" cy="4323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8A1E3DD-14E6-4FE3-B9AC-16A696AE24E2}"/>
              </a:ext>
            </a:extLst>
          </p:cNvPr>
          <p:cNvSpPr/>
          <p:nvPr/>
        </p:nvSpPr>
        <p:spPr>
          <a:xfrm>
            <a:off x="3503834" y="2724271"/>
            <a:ext cx="490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to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937166" y="486315"/>
            <a:ext cx="817921" cy="820883"/>
            <a:chOff x="3528081" y="1255258"/>
            <a:chExt cx="817921" cy="820883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8081" y="1255258"/>
              <a:ext cx="817921" cy="820883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 rot="21442370">
              <a:off x="3611439" y="1455218"/>
              <a:ext cx="7264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O’clock</a:t>
              </a:r>
              <a:endParaRPr lang="en-GB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08450" y="637100"/>
            <a:ext cx="817921" cy="820883"/>
            <a:chOff x="4442652" y="1337799"/>
            <a:chExt cx="817921" cy="820883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2652" y="1337799"/>
              <a:ext cx="817921" cy="820883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 rot="21442370">
              <a:off x="4534828" y="1553941"/>
              <a:ext cx="6697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5 past</a:t>
              </a:r>
              <a:endParaRPr lang="en-GB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906741" y="1457983"/>
            <a:ext cx="817921" cy="820883"/>
            <a:chOff x="5291071" y="1906981"/>
            <a:chExt cx="817921" cy="82088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1071" y="1906981"/>
              <a:ext cx="817921" cy="820883"/>
            </a:xfrm>
            <a:prstGeom prst="rect">
              <a:avLst/>
            </a:prstGeom>
          </p:spPr>
        </p:pic>
        <p:sp>
          <p:nvSpPr>
            <p:cNvPr id="28" name="Rectangle 27"/>
            <p:cNvSpPr/>
            <p:nvPr/>
          </p:nvSpPr>
          <p:spPr>
            <a:xfrm rot="21442370">
              <a:off x="5369688" y="2132756"/>
              <a:ext cx="719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10 past</a:t>
              </a:r>
              <a:endParaRPr lang="en-GB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42928" y="3629933"/>
            <a:ext cx="824864" cy="820883"/>
            <a:chOff x="5291071" y="3876747"/>
            <a:chExt cx="824864" cy="820883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1071" y="3876747"/>
              <a:ext cx="817921" cy="820883"/>
            </a:xfrm>
            <a:prstGeom prst="rect">
              <a:avLst/>
            </a:prstGeom>
          </p:spPr>
        </p:pic>
        <p:sp>
          <p:nvSpPr>
            <p:cNvPr id="34" name="Rectangle 33"/>
            <p:cNvSpPr/>
            <p:nvPr/>
          </p:nvSpPr>
          <p:spPr>
            <a:xfrm rot="21442370">
              <a:off x="5338735" y="4083782"/>
              <a:ext cx="7772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20 past</a:t>
              </a:r>
              <a:endParaRPr lang="en-GB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08293" y="4538819"/>
            <a:ext cx="817921" cy="820883"/>
            <a:chOff x="4761376" y="4722548"/>
            <a:chExt cx="817921" cy="820883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1376" y="4722548"/>
              <a:ext cx="817921" cy="820883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 rot="21442370">
              <a:off x="4817856" y="4929583"/>
              <a:ext cx="759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25 past</a:t>
              </a:r>
              <a:endParaRPr lang="en-GB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807074" y="4598443"/>
            <a:ext cx="817921" cy="820883"/>
            <a:chOff x="2770837" y="4837903"/>
            <a:chExt cx="817921" cy="820883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0837" y="4837903"/>
              <a:ext cx="817921" cy="820883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 rot="21442370">
              <a:off x="2916573" y="5044938"/>
              <a:ext cx="5810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2</a:t>
              </a:r>
              <a:r>
                <a:rPr lang="en-GB" dirty="0" smtClean="0">
                  <a:latin typeface="KG Primary Penmanship" panose="02000506000000020003" pitchFamily="2" charset="0"/>
                </a:rPr>
                <a:t>5 </a:t>
              </a:r>
              <a:r>
                <a:rPr lang="en-GB" dirty="0">
                  <a:latin typeface="KG Primary Penmanship" panose="02000506000000020003" pitchFamily="2" charset="0"/>
                </a:rPr>
                <a:t>to</a:t>
              </a:r>
              <a:endParaRPr lang="en-GB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935471" y="3695647"/>
            <a:ext cx="817921" cy="820883"/>
            <a:chOff x="1888957" y="4245644"/>
            <a:chExt cx="817921" cy="820883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8957" y="4245644"/>
              <a:ext cx="817921" cy="820883"/>
            </a:xfrm>
            <a:prstGeom prst="rect">
              <a:avLst/>
            </a:prstGeom>
          </p:spPr>
        </p:pic>
        <p:sp>
          <p:nvSpPr>
            <p:cNvPr id="61" name="Rectangle 60"/>
            <p:cNvSpPr/>
            <p:nvPr/>
          </p:nvSpPr>
          <p:spPr>
            <a:xfrm rot="21442370">
              <a:off x="2025876" y="4452679"/>
              <a:ext cx="5986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2</a:t>
              </a:r>
              <a:r>
                <a:rPr lang="en-GB" dirty="0" smtClean="0">
                  <a:latin typeface="KG Primary Penmanship" panose="02000506000000020003" pitchFamily="2" charset="0"/>
                </a:rPr>
                <a:t>0 </a:t>
              </a:r>
              <a:r>
                <a:rPr lang="en-GB" dirty="0">
                  <a:latin typeface="KG Primary Penmanship" panose="02000506000000020003" pitchFamily="2" charset="0"/>
                </a:rPr>
                <a:t>to</a:t>
              </a:r>
              <a:endParaRPr lang="en-GB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989153" y="1457983"/>
            <a:ext cx="817921" cy="820883"/>
            <a:chOff x="1877526" y="2263942"/>
            <a:chExt cx="817921" cy="820883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7526" y="2263942"/>
              <a:ext cx="817921" cy="820883"/>
            </a:xfrm>
            <a:prstGeom prst="rect">
              <a:avLst/>
            </a:prstGeom>
          </p:spPr>
        </p:pic>
        <p:sp>
          <p:nvSpPr>
            <p:cNvPr id="64" name="Rectangle 63"/>
            <p:cNvSpPr/>
            <p:nvPr/>
          </p:nvSpPr>
          <p:spPr>
            <a:xfrm rot="21442370">
              <a:off x="2043299" y="2470977"/>
              <a:ext cx="5409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1</a:t>
              </a:r>
              <a:r>
                <a:rPr lang="en-GB" dirty="0" smtClean="0">
                  <a:latin typeface="KG Primary Penmanship" panose="02000506000000020003" pitchFamily="2" charset="0"/>
                </a:rPr>
                <a:t>0 </a:t>
              </a:r>
              <a:r>
                <a:rPr lang="en-GB" dirty="0">
                  <a:latin typeface="KG Primary Penmanship" panose="02000506000000020003" pitchFamily="2" charset="0"/>
                </a:rPr>
                <a:t>to</a:t>
              </a:r>
              <a:endParaRPr lang="en-GB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816048" y="672699"/>
            <a:ext cx="817921" cy="820883"/>
            <a:chOff x="2508502" y="1373594"/>
            <a:chExt cx="817921" cy="820883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8502" y="1373594"/>
              <a:ext cx="817921" cy="820883"/>
            </a:xfrm>
            <a:prstGeom prst="rect">
              <a:avLst/>
            </a:prstGeom>
          </p:spPr>
        </p:pic>
        <p:sp>
          <p:nvSpPr>
            <p:cNvPr id="67" name="Rectangle 66"/>
            <p:cNvSpPr/>
            <p:nvPr/>
          </p:nvSpPr>
          <p:spPr>
            <a:xfrm rot="21442370">
              <a:off x="2699121" y="1580629"/>
              <a:ext cx="4912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latin typeface="KG Primary Penmanship" panose="02000506000000020003" pitchFamily="2" charset="0"/>
                </a:rPr>
                <a:t>5 </a:t>
              </a:r>
              <a:r>
                <a:rPr lang="en-GB" dirty="0">
                  <a:latin typeface="KG Primary Penmanship" panose="02000506000000020003" pitchFamily="2" charset="0"/>
                </a:rPr>
                <a:t>to</a:t>
              </a:r>
              <a:endParaRPr lang="en-GB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158224" y="2575439"/>
            <a:ext cx="835763" cy="820883"/>
            <a:chOff x="5375486" y="2941878"/>
            <a:chExt cx="835763" cy="820883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486" y="2941878"/>
              <a:ext cx="817921" cy="820883"/>
            </a:xfrm>
            <a:prstGeom prst="rect">
              <a:avLst/>
            </a:prstGeom>
          </p:spPr>
        </p:pic>
        <p:sp>
          <p:nvSpPr>
            <p:cNvPr id="70" name="Rectangle 69"/>
            <p:cNvSpPr/>
            <p:nvPr/>
          </p:nvSpPr>
          <p:spPr>
            <a:xfrm rot="21442370">
              <a:off x="5412248" y="3010414"/>
              <a:ext cx="79900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Quarter</a:t>
              </a:r>
            </a:p>
            <a:p>
              <a:pPr algn="ctr"/>
              <a:r>
                <a:rPr lang="en-GB" dirty="0">
                  <a:latin typeface="KG Primary Penmanship" panose="02000506000000020003" pitchFamily="2" charset="0"/>
                </a:rPr>
                <a:t>past</a:t>
              </a:r>
              <a:endParaRPr lang="en-GB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966620" y="4774635"/>
            <a:ext cx="817921" cy="820883"/>
            <a:chOff x="3637026" y="4904365"/>
            <a:chExt cx="817921" cy="820883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7026" y="4904365"/>
              <a:ext cx="817921" cy="820883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 rot="21442370">
              <a:off x="3813731" y="4972901"/>
              <a:ext cx="51911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Half</a:t>
              </a:r>
            </a:p>
            <a:p>
              <a:r>
                <a:rPr lang="en-GB" dirty="0">
                  <a:latin typeface="KG Primary Penmanship" panose="02000506000000020003" pitchFamily="2" charset="0"/>
                </a:rPr>
                <a:t>past</a:t>
              </a:r>
              <a:endParaRPr lang="en-GB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703609" y="2653708"/>
            <a:ext cx="835765" cy="820883"/>
            <a:chOff x="1730732" y="3193579"/>
            <a:chExt cx="835765" cy="820883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0732" y="3193579"/>
              <a:ext cx="817921" cy="820883"/>
            </a:xfrm>
            <a:prstGeom prst="rect">
              <a:avLst/>
            </a:prstGeom>
          </p:spPr>
        </p:pic>
        <p:sp>
          <p:nvSpPr>
            <p:cNvPr id="76" name="Rectangle 75"/>
            <p:cNvSpPr/>
            <p:nvPr/>
          </p:nvSpPr>
          <p:spPr>
            <a:xfrm rot="21442370">
              <a:off x="1767496" y="3262115"/>
              <a:ext cx="79900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KG Primary Penmanship" panose="02000506000000020003" pitchFamily="2" charset="0"/>
                </a:rPr>
                <a:t>Quarter</a:t>
              </a:r>
            </a:p>
            <a:p>
              <a:pPr algn="ctr"/>
              <a:r>
                <a:rPr lang="en-GB" dirty="0">
                  <a:latin typeface="KG Primary Penmanship" panose="02000506000000020003" pitchFamily="2" charset="0"/>
                </a:rPr>
                <a:t>to</a:t>
              </a:r>
              <a:endParaRPr lang="en-GB" dirty="0"/>
            </a:p>
          </p:txBody>
        </p:sp>
      </p:grpSp>
      <p:sp>
        <p:nvSpPr>
          <p:cNvPr id="8" name="Oval 7"/>
          <p:cNvSpPr/>
          <p:nvPr/>
        </p:nvSpPr>
        <p:spPr>
          <a:xfrm>
            <a:off x="3937166" y="2278866"/>
            <a:ext cx="191618" cy="296573"/>
          </a:xfrm>
          <a:prstGeom prst="ellipse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786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0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200000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5" grpId="0" animBg="1"/>
      <p:bldP spid="19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AE2D8BD-40F5-460E-BE3F-D1DC8C95B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1782" y="5207953"/>
            <a:ext cx="747045" cy="7470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B3F2A3E-031C-416B-8074-A45D501DB68B}"/>
              </a:ext>
            </a:extLst>
          </p:cNvPr>
          <p:cNvSpPr txBox="1"/>
          <p:nvPr/>
        </p:nvSpPr>
        <p:spPr>
          <a:xfrm>
            <a:off x="5594626" y="5350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8" name="Picture 5" descr="image002">
            <a:extLst>
              <a:ext uri="{FF2B5EF4-FFF2-40B4-BE49-F238E27FC236}">
                <a16:creationId xmlns:a16="http://schemas.microsoft.com/office/drawing/2014/main" xmlns="" id="{19873AAC-3860-4F6A-91D5-0DFA0C01A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470" y="1580817"/>
            <a:ext cx="2478563" cy="24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9D5C44D-0E98-4117-9438-59209850B556}"/>
              </a:ext>
            </a:extLst>
          </p:cNvPr>
          <p:cNvSpPr txBox="1"/>
          <p:nvPr/>
        </p:nvSpPr>
        <p:spPr>
          <a:xfrm>
            <a:off x="848166" y="578544"/>
            <a:ext cx="6557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Draw hands on the clock to show 20 to 8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E91DFA1C-DDC6-424A-B3E5-A470C4C3F7CA}"/>
              </a:ext>
            </a:extLst>
          </p:cNvPr>
          <p:cNvCxnSpPr>
            <a:cxnSpLocks/>
          </p:cNvCxnSpPr>
          <p:nvPr/>
        </p:nvCxnSpPr>
        <p:spPr>
          <a:xfrm>
            <a:off x="4404155" y="2798328"/>
            <a:ext cx="660765" cy="347309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5CC9BD-935A-4C96-9BF0-9996D266FB93}"/>
              </a:ext>
            </a:extLst>
          </p:cNvPr>
          <p:cNvCxnSpPr>
            <a:cxnSpLocks/>
          </p:cNvCxnSpPr>
          <p:nvPr/>
        </p:nvCxnSpPr>
        <p:spPr>
          <a:xfrm flipH="1">
            <a:off x="3979070" y="2779887"/>
            <a:ext cx="425086" cy="18969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18ED945-0503-4B3B-828E-23B8106FC031}"/>
              </a:ext>
            </a:extLst>
          </p:cNvPr>
          <p:cNvSpPr txBox="1"/>
          <p:nvPr/>
        </p:nvSpPr>
        <p:spPr>
          <a:xfrm>
            <a:off x="848166" y="4270453"/>
            <a:ext cx="65572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Can you find the 2 mistakes Tiny has made?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Can you correct them?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047896ED-3FA0-4F65-A032-77378EA9F290}"/>
              </a:ext>
            </a:extLst>
          </p:cNvPr>
          <p:cNvSpPr/>
          <p:nvPr/>
        </p:nvSpPr>
        <p:spPr>
          <a:xfrm>
            <a:off x="6210999" y="564358"/>
            <a:ext cx="361252" cy="58786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7754AC9-543A-4EC2-8074-AC7325CF9BFB}"/>
              </a:ext>
            </a:extLst>
          </p:cNvPr>
          <p:cNvSpPr txBox="1"/>
          <p:nvPr/>
        </p:nvSpPr>
        <p:spPr>
          <a:xfrm>
            <a:off x="832201" y="4746288"/>
            <a:ext cx="3168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Tiny has drawn 20 past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AB0E741E-DFE7-467F-B8FD-AE57DF06B834}"/>
              </a:ext>
            </a:extLst>
          </p:cNvPr>
          <p:cNvCxnSpPr>
            <a:cxnSpLocks/>
          </p:cNvCxnSpPr>
          <p:nvPr/>
        </p:nvCxnSpPr>
        <p:spPr>
          <a:xfrm flipH="1">
            <a:off x="3783042" y="2779887"/>
            <a:ext cx="601288" cy="38419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375610C-B59F-4A62-9585-8FB7E0FBC17A}"/>
              </a:ext>
            </a:extLst>
          </p:cNvPr>
          <p:cNvSpPr txBox="1"/>
          <p:nvPr/>
        </p:nvSpPr>
        <p:spPr>
          <a:xfrm>
            <a:off x="4873801" y="4746288"/>
            <a:ext cx="3536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hour hand has </a:t>
            </a:r>
          </a:p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already reached 8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F4FC6124-04B7-4DF2-A177-3F8F371E7CD8}"/>
              </a:ext>
            </a:extLst>
          </p:cNvPr>
          <p:cNvCxnSpPr>
            <a:cxnSpLocks/>
          </p:cNvCxnSpPr>
          <p:nvPr/>
        </p:nvCxnSpPr>
        <p:spPr>
          <a:xfrm flipH="1">
            <a:off x="4083686" y="2798328"/>
            <a:ext cx="300644" cy="34730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0B7BE06-333D-464D-A036-6358AC4D6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5705" y="1725654"/>
            <a:ext cx="1870710" cy="15379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1541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-0.24098 0.0976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49" y="488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0.16319 0.1122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0" y="5602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1" grpId="0" animBg="1"/>
      <p:bldP spid="22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0.8|4.7|8|13.1|5.8|3.2|0.6|0.7|0.6|4.4|4.6|3.3|5|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7.3|3.3|0.9|4.9|1.9|1.7|5.9|1.4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7|5.1|0.7|5.7|4.6|2.5|10.2|2.3|15.5|1.4|5.7|1.7|13.2|2.7|6.4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8.4|2.8|4.2|2.8|2.5|6|3.9|9|1.2|1.1|23.1|1.4|1.1"/>
</p:tagLst>
</file>

<file path=ppt/theme/theme1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522d4c35-b548-4432-90ae-af4376e1c4b4"/>
    <ds:schemaRef ds:uri="http://purl.org/dc/elements/1.1/"/>
    <ds:schemaRef ds:uri="http://schemas.openxmlformats.org/package/2006/metadata/core-properties"/>
    <ds:schemaRef ds:uri="cee99ee9-287b-4f9a-957c-ba5ae7375c9a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27CA83B-01B1-48D1-8BA7-908848F1D901}"/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15719</TotalTime>
  <Words>125</Words>
  <Application>Microsoft Macintosh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Rebekah Hilton</cp:lastModifiedBy>
  <cp:revision>267</cp:revision>
  <dcterms:created xsi:type="dcterms:W3CDTF">2019-07-05T11:02:13Z</dcterms:created>
  <dcterms:modified xsi:type="dcterms:W3CDTF">2022-02-06T14:22:21Z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