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6" r:id="rId5"/>
    <p:sldId id="260" r:id="rId6"/>
    <p:sldId id="269" r:id="rId7"/>
    <p:sldId id="270" r:id="rId8"/>
    <p:sldId id="268" r:id="rId9"/>
    <p:sldId id="259" r:id="rId10"/>
    <p:sldId id="271" r:id="rId11"/>
    <p:sldId id="261" r:id="rId12"/>
    <p:sldId id="272" r:id="rId13"/>
    <p:sldId id="273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7BF61"/>
    <a:srgbClr val="B8E969"/>
    <a:srgbClr val="BED979"/>
    <a:srgbClr val="AEDD75"/>
    <a:srgbClr val="BDE46E"/>
    <a:srgbClr val="B9D37F"/>
    <a:srgbClr val="A2CE84"/>
    <a:srgbClr val="97C87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93"/>
  </p:normalViewPr>
  <p:slideViewPr>
    <p:cSldViewPr snapToGrid="0" snapToObjects="1">
      <p:cViewPr varScale="1">
        <p:scale>
          <a:sx n="60" d="100"/>
          <a:sy n="60" d="100"/>
        </p:scale>
        <p:origin x="1332" y="48"/>
      </p:cViewPr>
      <p:guideLst>
        <p:guide orient="horz" pos="3045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D8482-0B71-426C-A5FC-47FC832E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82" y="1009687"/>
            <a:ext cx="5206435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4C304-3118-4CBB-A9FE-1E583D8A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36" y="2308184"/>
            <a:ext cx="1993401" cy="2384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81836-FE04-4A8A-9C3E-6D8602E2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288" y="2449215"/>
            <a:ext cx="1993401" cy="2384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EBD1C-6AFE-42AE-BF61-07AFDBFD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62" y="2973562"/>
            <a:ext cx="1993401" cy="2384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65D1F-899A-42EC-B9DF-3C18AD67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116" y="2890008"/>
            <a:ext cx="1993401" cy="2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6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73558" y="601411"/>
            <a:ext cx="375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280 more in 1 week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63020" y="1452174"/>
            <a:ext cx="462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more in 5 weeks?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9978" y="4531904"/>
            <a:ext cx="4000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1,400 more red hats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73558" y="2284811"/>
            <a:ext cx="462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280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73558" y="3175314"/>
            <a:ext cx="201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280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050448" y="3175314"/>
            <a:ext cx="201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2,800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63020" y="4008684"/>
            <a:ext cx="201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2,800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176007" y="4005429"/>
            <a:ext cx="201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1,400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5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10BC81-24DB-49F9-9A1F-FE7EC0EBEAAF}"/>
              </a:ext>
            </a:extLst>
          </p:cNvPr>
          <p:cNvGrpSpPr/>
          <p:nvPr/>
        </p:nvGrpSpPr>
        <p:grpSpPr>
          <a:xfrm>
            <a:off x="405206" y="907999"/>
            <a:ext cx="4943082" cy="3067370"/>
            <a:chOff x="-113414" y="406248"/>
            <a:chExt cx="4943082" cy="306737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t="21524" b="21793"/>
            <a:stretch/>
          </p:blipFill>
          <p:spPr bwMode="auto">
            <a:xfrm>
              <a:off x="-113414" y="406248"/>
              <a:ext cx="4943082" cy="3067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83152691-B623-4FA5-AA36-143E4D223EF2}"/>
                </a:ext>
              </a:extLst>
            </p:cNvPr>
            <p:cNvSpPr/>
            <p:nvPr/>
          </p:nvSpPr>
          <p:spPr>
            <a:xfrm>
              <a:off x="1931227" y="1280175"/>
              <a:ext cx="910339" cy="2028229"/>
            </a:xfrm>
            <a:custGeom>
              <a:avLst/>
              <a:gdLst>
                <a:gd name="connsiteX0" fmla="*/ 1 w 1174783"/>
                <a:gd name="connsiteY0" fmla="*/ 781518 h 2046047"/>
                <a:gd name="connsiteX1" fmla="*/ 587392 w 1174783"/>
                <a:gd name="connsiteY1" fmla="*/ 0 h 2046047"/>
                <a:gd name="connsiteX2" fmla="*/ 1174782 w 1174783"/>
                <a:gd name="connsiteY2" fmla="*/ 781518 h 2046047"/>
                <a:gd name="connsiteX3" fmla="*/ 950419 w 1174783"/>
                <a:gd name="connsiteY3" fmla="*/ 2046042 h 2046047"/>
                <a:gd name="connsiteX4" fmla="*/ 224364 w 1174783"/>
                <a:gd name="connsiteY4" fmla="*/ 2046042 h 2046047"/>
                <a:gd name="connsiteX5" fmla="*/ 1 w 1174783"/>
                <a:gd name="connsiteY5" fmla="*/ 781518 h 2046047"/>
                <a:gd name="connsiteX0" fmla="*/ 0 w 1014464"/>
                <a:gd name="connsiteY0" fmla="*/ 181814 h 2046042"/>
                <a:gd name="connsiteX1" fmla="*/ 427074 w 1014464"/>
                <a:gd name="connsiteY1" fmla="*/ 0 h 2046042"/>
                <a:gd name="connsiteX2" fmla="*/ 1014464 w 1014464"/>
                <a:gd name="connsiteY2" fmla="*/ 781518 h 2046042"/>
                <a:gd name="connsiteX3" fmla="*/ 790101 w 1014464"/>
                <a:gd name="connsiteY3" fmla="*/ 2046042 h 2046042"/>
                <a:gd name="connsiteX4" fmla="*/ 64046 w 1014464"/>
                <a:gd name="connsiteY4" fmla="*/ 2046042 h 2046042"/>
                <a:gd name="connsiteX5" fmla="*/ 0 w 1014464"/>
                <a:gd name="connsiteY5" fmla="*/ 181814 h 2046042"/>
                <a:gd name="connsiteX0" fmla="*/ 0 w 790101"/>
                <a:gd name="connsiteY0" fmla="*/ 181814 h 2046042"/>
                <a:gd name="connsiteX1" fmla="*/ 427074 w 790101"/>
                <a:gd name="connsiteY1" fmla="*/ 0 h 2046042"/>
                <a:gd name="connsiteX2" fmla="*/ 776957 w 790101"/>
                <a:gd name="connsiteY2" fmla="*/ 181815 h 2046042"/>
                <a:gd name="connsiteX3" fmla="*/ 790101 w 790101"/>
                <a:gd name="connsiteY3" fmla="*/ 2046042 h 2046042"/>
                <a:gd name="connsiteX4" fmla="*/ 64046 w 790101"/>
                <a:gd name="connsiteY4" fmla="*/ 2046042 h 2046042"/>
                <a:gd name="connsiteX5" fmla="*/ 0 w 790101"/>
                <a:gd name="connsiteY5" fmla="*/ 181814 h 2046042"/>
                <a:gd name="connsiteX0" fmla="*/ 0 w 849477"/>
                <a:gd name="connsiteY0" fmla="*/ 181814 h 2046042"/>
                <a:gd name="connsiteX1" fmla="*/ 427074 w 849477"/>
                <a:gd name="connsiteY1" fmla="*/ 0 h 2046042"/>
                <a:gd name="connsiteX2" fmla="*/ 776957 w 849477"/>
                <a:gd name="connsiteY2" fmla="*/ 181815 h 2046042"/>
                <a:gd name="connsiteX3" fmla="*/ 849477 w 849477"/>
                <a:gd name="connsiteY3" fmla="*/ 2034167 h 2046042"/>
                <a:gd name="connsiteX4" fmla="*/ 64046 w 849477"/>
                <a:gd name="connsiteY4" fmla="*/ 2046042 h 2046042"/>
                <a:gd name="connsiteX5" fmla="*/ 0 w 849477"/>
                <a:gd name="connsiteY5" fmla="*/ 181814 h 2046042"/>
                <a:gd name="connsiteX0" fmla="*/ 36895 w 886372"/>
                <a:gd name="connsiteY0" fmla="*/ 181814 h 2046042"/>
                <a:gd name="connsiteX1" fmla="*/ 463969 w 886372"/>
                <a:gd name="connsiteY1" fmla="*/ 0 h 2046042"/>
                <a:gd name="connsiteX2" fmla="*/ 813852 w 886372"/>
                <a:gd name="connsiteY2" fmla="*/ 181815 h 2046042"/>
                <a:gd name="connsiteX3" fmla="*/ 886372 w 886372"/>
                <a:gd name="connsiteY3" fmla="*/ 2034167 h 2046042"/>
                <a:gd name="connsiteX4" fmla="*/ 0 w 886372"/>
                <a:gd name="connsiteY4" fmla="*/ 2046042 h 2046042"/>
                <a:gd name="connsiteX5" fmla="*/ 36895 w 886372"/>
                <a:gd name="connsiteY5" fmla="*/ 181814 h 2046042"/>
                <a:gd name="connsiteX0" fmla="*/ 36895 w 886372"/>
                <a:gd name="connsiteY0" fmla="*/ 164001 h 2028229"/>
                <a:gd name="connsiteX1" fmla="*/ 428343 w 886372"/>
                <a:gd name="connsiteY1" fmla="*/ 0 h 2028229"/>
                <a:gd name="connsiteX2" fmla="*/ 813852 w 886372"/>
                <a:gd name="connsiteY2" fmla="*/ 164002 h 2028229"/>
                <a:gd name="connsiteX3" fmla="*/ 886372 w 886372"/>
                <a:gd name="connsiteY3" fmla="*/ 2016354 h 2028229"/>
                <a:gd name="connsiteX4" fmla="*/ 0 w 886372"/>
                <a:gd name="connsiteY4" fmla="*/ 2028229 h 2028229"/>
                <a:gd name="connsiteX5" fmla="*/ 36895 w 886372"/>
                <a:gd name="connsiteY5" fmla="*/ 164001 h 202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372" h="2028229">
                  <a:moveTo>
                    <a:pt x="36895" y="164001"/>
                  </a:moveTo>
                  <a:lnTo>
                    <a:pt x="428343" y="0"/>
                  </a:lnTo>
                  <a:lnTo>
                    <a:pt x="813852" y="164002"/>
                  </a:lnTo>
                  <a:cubicBezTo>
                    <a:pt x="818233" y="785411"/>
                    <a:pt x="881991" y="1394945"/>
                    <a:pt x="886372" y="2016354"/>
                  </a:cubicBezTo>
                  <a:lnTo>
                    <a:pt x="0" y="2028229"/>
                  </a:lnTo>
                  <a:lnTo>
                    <a:pt x="36895" y="164001"/>
                  </a:lnTo>
                  <a:close/>
                </a:path>
              </a:pathLst>
            </a:custGeom>
            <a:solidFill>
              <a:srgbClr val="87B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2015189" y="2032225"/>
            <a:ext cx="1681480" cy="415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5400000">
            <a:off x="1384658" y="2676905"/>
            <a:ext cx="1676697" cy="415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10800000">
            <a:off x="2097070" y="3307433"/>
            <a:ext cx="1599599" cy="415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15188" y="1947940"/>
            <a:ext cx="168148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913151" y="2046374"/>
            <a:ext cx="0" cy="1702369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76874" y="3245064"/>
            <a:ext cx="1219795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98345" y="2032225"/>
            <a:ext cx="0" cy="43944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313668" y="722657"/>
            <a:ext cx="4221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Winter jumpers are sold with this red design.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370865" y="1486612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661326" y="2784211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820282" y="1984955"/>
            <a:ext cx="1068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915563" y="2147445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20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279048" y="2480518"/>
            <a:ext cx="4221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design has a horizontal line of symmetry shown by the dotted line.</a:t>
            </a:r>
          </a:p>
        </p:txBody>
      </p:sp>
      <p:cxnSp>
        <p:nvCxnSpPr>
          <p:cNvPr id="43" name="Straight Connector 42"/>
          <p:cNvCxnSpPr>
            <a:stCxn id="23" idx="2"/>
          </p:cNvCxnSpPr>
          <p:nvPr/>
        </p:nvCxnSpPr>
        <p:spPr>
          <a:xfrm flipV="1">
            <a:off x="2015189" y="2884723"/>
            <a:ext cx="1944939" cy="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987627" y="4464969"/>
            <a:ext cx="719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area of the red design?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306" y="4376225"/>
            <a:ext cx="747045" cy="74704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37150" y="4518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5574" y="1207704"/>
            <a:ext cx="3989962" cy="4059226"/>
            <a:chOff x="2015189" y="1115738"/>
            <a:chExt cx="1681480" cy="1690846"/>
          </a:xfrm>
        </p:grpSpPr>
        <p:sp>
          <p:nvSpPr>
            <p:cNvPr id="4" name="Rectangle 3"/>
            <p:cNvSpPr/>
            <p:nvPr/>
          </p:nvSpPr>
          <p:spPr>
            <a:xfrm>
              <a:off x="2015189" y="1115738"/>
              <a:ext cx="1681480" cy="415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1384658" y="1760418"/>
              <a:ext cx="1676697" cy="415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rot="10800000">
              <a:off x="2097070" y="2390946"/>
              <a:ext cx="1599599" cy="415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1743168" y="1025415"/>
            <a:ext cx="4022368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589244" y="1201666"/>
            <a:ext cx="0" cy="406526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06444" y="4109775"/>
            <a:ext cx="295909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52201" y="1251722"/>
            <a:ext cx="0" cy="88557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220202" y="499123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751840" y="3586550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952201" y="1432897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36917" y="2972686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20 cm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775572" y="3234297"/>
            <a:ext cx="4176629" cy="20004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304124" y="545289"/>
            <a:ext cx="345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area of the red design?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59332" y="4299160"/>
            <a:ext cx="0" cy="96777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859332" y="4532481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 cm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778159" y="1241672"/>
            <a:ext cx="3985" cy="95380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57845" y="4283073"/>
            <a:ext cx="3985" cy="95380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924181" y="1445004"/>
            <a:ext cx="80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00485" y="4532481"/>
            <a:ext cx="80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70242" y="2009808"/>
            <a:ext cx="156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501960" y="2009808"/>
            <a:ext cx="77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70242" y="2630516"/>
            <a:ext cx="170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80957" y="2630516"/>
            <a:ext cx="118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051292" y="2948935"/>
            <a:ext cx="80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91031" y="4111095"/>
            <a:ext cx="95534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826236" y="3556500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 cm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70242" y="3251224"/>
            <a:ext cx="190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76653" y="3251224"/>
            <a:ext cx="118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70242" y="3871933"/>
            <a:ext cx="194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/>
              <a:t> 60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041377" y="3871933"/>
            <a:ext cx="147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168 cm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9087108" y="3758327"/>
            <a:ext cx="118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7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0" grpId="0"/>
      <p:bldP spid="34" grpId="0"/>
      <p:bldP spid="35" grpId="0"/>
      <p:bldP spid="37" grpId="0"/>
      <p:bldP spid="44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5574" y="1207704"/>
            <a:ext cx="3989962" cy="4059226"/>
            <a:chOff x="2015189" y="1115738"/>
            <a:chExt cx="1681480" cy="1690846"/>
          </a:xfrm>
        </p:grpSpPr>
        <p:sp>
          <p:nvSpPr>
            <p:cNvPr id="4" name="Rectangle 3"/>
            <p:cNvSpPr/>
            <p:nvPr/>
          </p:nvSpPr>
          <p:spPr>
            <a:xfrm>
              <a:off x="2015189" y="1115738"/>
              <a:ext cx="1681480" cy="415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1384658" y="1760418"/>
              <a:ext cx="1676697" cy="415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rot="10800000">
              <a:off x="2097070" y="2390946"/>
              <a:ext cx="1599599" cy="415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1743168" y="1025415"/>
            <a:ext cx="4022368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589244" y="1201666"/>
            <a:ext cx="0" cy="406526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06444" y="4109775"/>
            <a:ext cx="295909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52201" y="1251722"/>
            <a:ext cx="0" cy="88557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220202" y="499123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751840" y="3586550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952201" y="1432897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56811" y="2972686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20 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304124" y="545289"/>
            <a:ext cx="345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area of the red design?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51663" y="2141988"/>
            <a:ext cx="196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12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847909" y="2141988"/>
            <a:ext cx="77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240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51663" y="2842407"/>
            <a:ext cx="170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4800" y="2842407"/>
            <a:ext cx="118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6251663" y="3542826"/>
                <a:ext cx="19084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72 </a:t>
                </a:r>
                <a:r>
                  <a:rPr lang="en-GB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63" y="3542826"/>
                <a:ext cx="1908472" cy="523220"/>
              </a:xfrm>
              <a:prstGeom prst="rect">
                <a:avLst/>
              </a:prstGeom>
              <a:blipFill>
                <a:blip r:embed="rId5"/>
                <a:stretch>
                  <a:fillRect l="-6709" t="-13953" r="-351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048056" y="3553904"/>
            <a:ext cx="147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168 cm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9095316" y="3470487"/>
            <a:ext cx="118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10971" y="1956117"/>
            <a:ext cx="3441230" cy="25685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917851" y="4328626"/>
            <a:ext cx="0" cy="88557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917851" y="4509801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 cm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890715" y="2256268"/>
            <a:ext cx="0" cy="1745794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31653" y="2874615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1" grpId="1"/>
      <p:bldP spid="37" grpId="0"/>
      <p:bldP spid="44" grpId="0"/>
      <p:bldP spid="48" grpId="0"/>
      <p:bldP spid="49" grpId="0"/>
      <p:bldP spid="53" grpId="0"/>
      <p:bldP spid="56" grpId="0"/>
      <p:bldP spid="57" grpId="0"/>
      <p:bldP spid="2" grpId="0" animBg="1"/>
      <p:bldP spid="42" grpId="0"/>
      <p:bldP spid="42" grpId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17723" y="492068"/>
            <a:ext cx="8239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a class of 30, a third of pupils wear this winter jumper on a non-uniform day.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17723" y="1598575"/>
            <a:ext cx="8239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total area of the red pattern amongst the entire class?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897461" y="2076597"/>
            <a:ext cx="147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168 cm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980347" y="2022869"/>
            <a:ext cx="118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429" y="925083"/>
            <a:ext cx="747045" cy="74704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07273" y="10677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Rectangle 1"/>
          <p:cNvSpPr/>
          <p:nvPr/>
        </p:nvSpPr>
        <p:spPr>
          <a:xfrm>
            <a:off x="817724" y="3385842"/>
            <a:ext cx="1228790" cy="94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046514" y="3385842"/>
            <a:ext cx="1228790" cy="94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3275304" y="3385842"/>
            <a:ext cx="1228790" cy="94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Brace 2"/>
          <p:cNvSpPr/>
          <p:nvPr/>
        </p:nvSpPr>
        <p:spPr>
          <a:xfrm rot="16200000">
            <a:off x="2547047" y="1379846"/>
            <a:ext cx="227721" cy="36863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391217" y="2481368"/>
            <a:ext cx="147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115" name="Right Brace 114"/>
          <p:cNvSpPr/>
          <p:nvPr/>
        </p:nvSpPr>
        <p:spPr>
          <a:xfrm rot="5400000">
            <a:off x="1318256" y="3946000"/>
            <a:ext cx="227721" cy="122879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46201" y="4825860"/>
            <a:ext cx="147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Jumper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092965" y="4825860"/>
            <a:ext cx="16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556056" y="4825860"/>
            <a:ext cx="329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 wear the jumper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64298" y="3599749"/>
            <a:ext cx="134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05163"/>
              </p:ext>
            </p:extLst>
          </p:nvPr>
        </p:nvGraphicFramePr>
        <p:xfrm>
          <a:off x="5075109" y="2209865"/>
          <a:ext cx="4171972" cy="220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93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042993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4299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4299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25" name="Oval 124"/>
          <p:cNvSpPr/>
          <p:nvPr/>
        </p:nvSpPr>
        <p:spPr>
          <a:xfrm>
            <a:off x="6179999" y="274022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8372531" y="3837722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/>
          <p:cNvSpPr/>
          <p:nvPr/>
        </p:nvSpPr>
        <p:spPr>
          <a:xfrm>
            <a:off x="8759595" y="3837722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7312402" y="2730993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7702888" y="274022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7306624" y="310504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7693688" y="310504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7312402" y="3479095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7867267" y="4472094"/>
                <a:ext cx="71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267" y="4472094"/>
                <a:ext cx="715230" cy="400110"/>
              </a:xfrm>
              <a:prstGeom prst="rect">
                <a:avLst/>
              </a:prstGeom>
              <a:blipFill>
                <a:blip r:embed="rId6"/>
                <a:stretch>
                  <a:fillRect t="-9231" r="-598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Curved Up Arrow 41"/>
          <p:cNvSpPr/>
          <p:nvPr/>
        </p:nvSpPr>
        <p:spPr>
          <a:xfrm rot="16200000" flipV="1">
            <a:off x="7965614" y="4170198"/>
            <a:ext cx="518535" cy="1087827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702888" y="3482779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8378309" y="2730993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8768795" y="274022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8372531" y="310504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8759595" y="310504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8378309" y="3479095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8768795" y="3482779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Curved Up Arrow 41"/>
          <p:cNvSpPr/>
          <p:nvPr/>
        </p:nvSpPr>
        <p:spPr>
          <a:xfrm rot="16200000" flipV="1">
            <a:off x="6868587" y="4170198"/>
            <a:ext cx="518535" cy="1087827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Curved Up Arrow 41"/>
          <p:cNvSpPr/>
          <p:nvPr/>
        </p:nvSpPr>
        <p:spPr>
          <a:xfrm rot="16200000" flipV="1">
            <a:off x="5771158" y="4170198"/>
            <a:ext cx="518535" cy="1087827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6833363" y="4472094"/>
                <a:ext cx="71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363" y="4472094"/>
                <a:ext cx="715230" cy="400110"/>
              </a:xfrm>
              <a:prstGeom prst="rect">
                <a:avLst/>
              </a:prstGeom>
              <a:blipFill>
                <a:blip r:embed="rId7"/>
                <a:stretch>
                  <a:fillRect t="-9231" r="-6838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5672810" y="4476780"/>
                <a:ext cx="71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810" y="4476780"/>
                <a:ext cx="715230" cy="400110"/>
              </a:xfrm>
              <a:prstGeom prst="rect">
                <a:avLst/>
              </a:prstGeom>
              <a:blipFill>
                <a:blip r:embed="rId8"/>
                <a:stretch>
                  <a:fillRect t="-7576" r="-598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Box 15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22528" y="3888649"/>
            <a:ext cx="223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00567" y="3888649"/>
            <a:ext cx="223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1,680 cm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228460" y="3804830"/>
            <a:ext cx="118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0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3.33333E-6 L -0.24744 -0.241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2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7.40741E-7 L -0.09888 -0.0023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2" y="-11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3.7037E-7 L -0.11426 0.0013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3" y="-46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7.40741E-7 L -0.10096 -0.00232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8" y="-116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0 L -0.10817 -0.0048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5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0 L -0.09984 -0.0034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8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7 L -0.10866 -0.00023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3" y="-2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-2.59259E-6 L -0.1008 0.0018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8" y="93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2.96296E-6 L -0.10802 0.0041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1" y="208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2.96296E-6 L -0.10545 0.0048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2" y="23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7037E-7 L -0.10769 -4.44444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9" y="-46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7.40741E-7 L -0.10769 -4.44444E-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1" y="-116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0 L -0.10753 2.22222E-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9" y="-18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0 L -0.10769 -3.7037E-6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2" y="18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3.7037E-7 L -0.10769 -4.44444E-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7" y="116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2.59259E-6 L -0.10769 -4.44444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1" grpId="0"/>
      <p:bldP spid="111" grpId="1"/>
      <p:bldP spid="2" grpId="0" animBg="1"/>
      <p:bldP spid="2" grpId="1" animBg="1"/>
      <p:bldP spid="112" grpId="0" animBg="1"/>
      <p:bldP spid="112" grpId="1" animBg="1"/>
      <p:bldP spid="113" grpId="0" animBg="1"/>
      <p:bldP spid="113" grpId="1" animBg="1"/>
      <p:bldP spid="3" grpId="0" animBg="1"/>
      <p:bldP spid="3" grpId="1" animBg="1"/>
      <p:bldP spid="114" grpId="0"/>
      <p:bldP spid="114" grpId="1"/>
      <p:bldP spid="115" grpId="0" animBg="1"/>
      <p:bldP spid="115" grpId="1" animBg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7" grpId="0"/>
      <p:bldP spid="142" grpId="0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00891" y="555346"/>
            <a:ext cx="1180337" cy="1012933"/>
            <a:chOff x="938415" y="1510267"/>
            <a:chExt cx="1180337" cy="10129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38415" y="1510267"/>
              <a:ext cx="1180337" cy="101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91247" y="1929638"/>
              <a:ext cx="232440" cy="27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55104" y="1855583"/>
              <a:ext cx="178123" cy="213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0800000">
            <a:off x="7002972" y="465220"/>
            <a:ext cx="2204703" cy="11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56189" y="723900"/>
            <a:ext cx="52302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Winter scarves are sold in boxes.</a:t>
            </a:r>
          </a:p>
          <a:p>
            <a:r>
              <a:rPr lang="en-GB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522" y="1461688"/>
            <a:ext cx="5259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There are two scarves in each box.	</a:t>
            </a:r>
          </a:p>
          <a:p>
            <a:r>
              <a:rPr lang="en-GB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522" y="2605494"/>
            <a:ext cx="98488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a shop window, a giant square is made out of these boxes.</a:t>
            </a:r>
          </a:p>
          <a:p>
            <a:r>
              <a:rPr lang="en-GB" dirty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522" y="3209982"/>
            <a:ext cx="84412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window can fit a square which is 4 boxes high and 4 boxes long.</a:t>
            </a:r>
          </a:p>
          <a:p>
            <a:r>
              <a:rPr lang="en-GB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522" y="4245356"/>
            <a:ext cx="722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many scarves are displayed in the window?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267" y="4635153"/>
            <a:ext cx="747045" cy="74704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864111" y="47778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2840B70E-E58D-4F38-9AEC-38C409A1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0800000">
            <a:off x="7002972" y="1499843"/>
            <a:ext cx="2204702" cy="11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/>
      <p:bldP spid="8" grpId="0"/>
      <p:bldP spid="10" grpId="0"/>
      <p:bldP spid="11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59" y="1221905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98859" y="2165333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98859" y="3108761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98859" y="4052189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53467" y="1221905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53467" y="2165333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53467" y="3108761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53467" y="4052189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01449" y="1221905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01449" y="2165333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801449" y="3108761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01449" y="4052189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956057" y="1221905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956057" y="2165333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56057" y="3108761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956057" y="4052189"/>
            <a:ext cx="1152000" cy="115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1286261" y="1221906"/>
            <a:ext cx="5070" cy="39822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10155" y="2951437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508019" y="985858"/>
            <a:ext cx="4600038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273888" y="462637"/>
            <a:ext cx="106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410131" y="1170399"/>
            <a:ext cx="16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6410131" y="2070450"/>
                <a:ext cx="16561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31" y="2070450"/>
                <a:ext cx="1656178" cy="523220"/>
              </a:xfrm>
              <a:prstGeom prst="rect">
                <a:avLst/>
              </a:prstGeom>
              <a:blipFill>
                <a:blip r:embed="rId5"/>
                <a:stretch>
                  <a:fillRect l="-774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593317" y="1941144"/>
            <a:ext cx="631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238220" y="2070450"/>
            <a:ext cx="16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 boxes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410131" y="2970501"/>
            <a:ext cx="16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797020" y="2970501"/>
            <a:ext cx="179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32 scarves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29" y="4178186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646010" y="43046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079" y="712877"/>
            <a:ext cx="6443663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clothing company makes red and blue winter hats.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96912" y="437221"/>
            <a:ext cx="1821337" cy="1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8212" y="1749798"/>
            <a:ext cx="1819754" cy="164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6500" y="2530663"/>
            <a:ext cx="4953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079" y="1749798"/>
            <a:ext cx="717016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times as many red hats as blue hats are made.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079" y="2425089"/>
            <a:ext cx="597593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week the company makes 420 hats.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079" y="3102128"/>
            <a:ext cx="767715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more red hats than blue hats does the company make in 5 weeks?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4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46534" y="2232639"/>
            <a:ext cx="1821600" cy="16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34" y="655822"/>
            <a:ext cx="1821600" cy="1641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85" y="655822"/>
            <a:ext cx="1821600" cy="164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36" y="655822"/>
            <a:ext cx="1821600" cy="1641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87" y="655822"/>
            <a:ext cx="1821600" cy="1641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737" y="655822"/>
            <a:ext cx="1821600" cy="1641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4354" y="1099097"/>
            <a:ext cx="1228790" cy="943428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91848" y="1099097"/>
            <a:ext cx="1228790" cy="943428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19342" y="1099097"/>
            <a:ext cx="1228790" cy="943428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46836" y="1099097"/>
            <a:ext cx="1228790" cy="943428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84227" y="1099097"/>
            <a:ext cx="1228790" cy="943428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64354" y="2534197"/>
            <a:ext cx="1228790" cy="94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>
            <a:off x="7711450" y="1077167"/>
            <a:ext cx="227721" cy="24659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176419" y="2042525"/>
            <a:ext cx="147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523736" y="3715513"/>
            <a:ext cx="179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172104" y="3715513"/>
            <a:ext cx="9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589869" y="2743360"/>
            <a:ext cx="9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622197" y="1318789"/>
            <a:ext cx="9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881625" y="1309201"/>
            <a:ext cx="9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35704" y="1313693"/>
            <a:ext cx="9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295132" y="1304105"/>
            <a:ext cx="9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541152" y="1332923"/>
            <a:ext cx="9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72090" y="3000019"/>
            <a:ext cx="4902112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167126" y="4431006"/>
            <a:ext cx="375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280 more in 1 week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695144" y="2523113"/>
            <a:ext cx="177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172104" y="2523113"/>
            <a:ext cx="177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.6|5.4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5.2|3.3|4.6|11.6|3.8|5.4|5.3|16|6.7|11|1.9|5.7|2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.9|1.9|4.4|10|11.4|5.2|11.7|5.7|2.9|1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8|3.5|17.6|2|1.4|5.5|5|2.8|1.3|2.6|9.3|4.3|5.2|9.3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6|2.7|4.7|4.8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8|0.7|0.8|4.4|1.3|8.9|2.9|2.7|11.5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8|4.5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7|5.4|4.6|1.1|1.2|5.2|12.4|2.9|16.1|3.9|6.4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7|14.5|3.9|6.5|4.6|3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50DCF-37B0-40E0-8911-A7B4E0A7F4F9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522d4c35-b548-4432-90ae-af4376e1c4b4"/>
    <ds:schemaRef ds:uri="http://purl.org/dc/terms/"/>
    <ds:schemaRef ds:uri="http://schemas.microsoft.com/office/2006/documentManagement/types"/>
    <ds:schemaRef ds:uri="http://schemas.microsoft.com/office/infopath/2007/PartnerControls"/>
    <ds:schemaRef ds:uri="cee99ee9-287b-4f9a-957c-ba5ae7375c9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12E181-851C-4C23-BBC4-0EA379686A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378</Words>
  <Application>Microsoft Office PowerPoint</Application>
  <PresentationFormat>A4 Paper (210x297 mm)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 Bold</vt:lpstr>
      <vt:lpstr>Berlin Sans FB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husselbee, ashleigh</cp:lastModifiedBy>
  <cp:revision>127</cp:revision>
  <dcterms:created xsi:type="dcterms:W3CDTF">2019-10-15T10:24:11Z</dcterms:created>
  <dcterms:modified xsi:type="dcterms:W3CDTF">2021-11-22T18:40:10Z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