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85" r:id="rId5"/>
    <p:sldId id="260" r:id="rId6"/>
    <p:sldId id="268" r:id="rId7"/>
    <p:sldId id="259" r:id="rId8"/>
    <p:sldId id="26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1058" autoAdjust="0"/>
  </p:normalViewPr>
  <p:slideViewPr>
    <p:cSldViewPr snapToGrid="0" snapToObjects="1">
      <p:cViewPr varScale="1">
        <p:scale>
          <a:sx n="58" d="100"/>
          <a:sy n="58" d="100"/>
        </p:scale>
        <p:origin x="1400" y="56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4BA4F-0784-4D99-9842-0F1FCABC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0" y="1196419"/>
            <a:ext cx="7864522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E33D0-A7EA-400B-9C5A-06FC8ACC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54988" y="4199364"/>
            <a:ext cx="1101850" cy="10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14F1727-BB9D-4A60-853C-8CD0EBD9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521331" y="3482882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38276-7FD4-4B4F-AEFC-6B33012E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020999" y="4402493"/>
            <a:ext cx="1064394" cy="10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CA9EBE2-3945-4EFF-8C1F-5B0A2E5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321020" y="2995922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3C3339-ACFA-4F0B-AD75-819B890389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478" y="2573085"/>
            <a:ext cx="1523466" cy="144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3FA396-FEF1-4C83-90F9-FD26EB0B08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1769" y="3874115"/>
            <a:ext cx="1504929" cy="14311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4E2033-B41A-4575-99C0-3396B65E8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7610" y="3262035"/>
            <a:ext cx="1372492" cy="13052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933242-C6C6-4125-8F5E-3E3D212D1D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8852" y="3686902"/>
            <a:ext cx="1504929" cy="14311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D63CF6-C13D-4FF0-8894-A8D13AB8C3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87749" y="2407726"/>
            <a:ext cx="1364167" cy="12973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F6899A3-0E3B-4FF8-BDB7-314E0009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11931" y="2891652"/>
            <a:ext cx="1101850" cy="10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28CABEBA-3682-49A6-B41C-0226F208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153040" y="3415607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985B2A-BC4B-4AD7-B8D3-B06AA8B1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98628" y="4537059"/>
            <a:ext cx="1064394" cy="10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5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89" y="2289549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43633" y="243223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717922"/>
            <a:ext cx="617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849,973 snowflakes fall in an minute.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1320605"/>
            <a:ext cx="628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snowflakes fall in a minute: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7" y="2163211"/>
            <a:ext cx="550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Rounded to the nearest 1,000?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3128927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Rounded to the nearest 10,000?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4181873"/>
            <a:ext cx="550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Rounded to the nearest 100,000?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35274" y="787506"/>
            <a:ext cx="228600" cy="3926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99245" y="2632293"/>
            <a:ext cx="19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850,000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1100" y="787506"/>
            <a:ext cx="228600" cy="3926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99246" y="3598009"/>
            <a:ext cx="19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850,000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9024" y="787506"/>
            <a:ext cx="228600" cy="3926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99245" y="4636889"/>
            <a:ext cx="19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800,000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E24F7-C2B6-4A07-83FE-3CEDB2BFBC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4182" y="558724"/>
            <a:ext cx="1007081" cy="957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93221-BC7B-48F1-BCEE-4B22766506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0551" y="4036012"/>
            <a:ext cx="1007081" cy="957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95761-BBBF-4C21-882F-70D00DAC166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2935" y="1502204"/>
            <a:ext cx="1007081" cy="957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0E1EDF-929C-466D-ABDD-E81A4325AD3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4338" y="3163500"/>
            <a:ext cx="1007081" cy="9577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5B139-9FEF-40C5-B7A3-BEDD5960AF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35228" y="979532"/>
            <a:ext cx="1007081" cy="9577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BAF13-B42E-46E5-9F0F-DB2CD2B2E5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3732" y="4419634"/>
            <a:ext cx="1007081" cy="957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9" grpId="0"/>
      <p:bldP spid="10" grpId="0"/>
      <p:bldP spid="3" grpId="0" animBg="1"/>
      <p:bldP spid="3" grpId="1" animBg="1"/>
      <p:bldP spid="13" grpId="0"/>
      <p:bldP spid="14" grpId="0" animBg="1"/>
      <p:bldP spid="14" grpId="1" animBg="1"/>
      <p:bldP spid="20" grpId="0"/>
      <p:bldP spid="21" grpId="0" animBg="1"/>
      <p:bldP spid="21" grpId="1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ixy.org/src/429/42991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960366"/>
            <a:ext cx="1651111" cy="24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95588" y="1737755"/>
            <a:ext cx="1000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600" dirty="0">
                <a:solidFill>
                  <a:schemeClr val="accent2"/>
                </a:solidFill>
              </a:rPr>
              <a:t>C L I X</a:t>
            </a:r>
          </a:p>
        </p:txBody>
      </p:sp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66801" y="18889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51963" y="185586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97300" y="182054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37336" y="185911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49820" y="1960418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71711" y="1901532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93048" y="197016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03590" y="1978472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20702" y="201398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19935" y="1980941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390260" y="1892197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475422" y="185911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411550" y="1854097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367625" y="1807961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417143" y="1981719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479249" y="1916297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358546" y="195163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82999" y="18889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68161" y="185586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04289" y="18508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45470" y="1913227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13376" y="1964199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71988" y="19130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71988" y="1975136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71210" y="18889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56372" y="185586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92500" y="18508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53131" y="1886151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72019" y="1981232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60199" y="191305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13791" y="1953620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41121" y="1980376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66011" y="1814521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66971" y="1820543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74933" y="1840072"/>
            <a:ext cx="170325" cy="1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7" y="857386"/>
            <a:ext cx="1427798" cy="1760737"/>
          </a:xfrm>
          <a:prstGeom prst="rect">
            <a:avLst/>
          </a:prstGeom>
        </p:spPr>
      </p:pic>
      <p:sp>
        <p:nvSpPr>
          <p:cNvPr id="77" name="Rounded Rectangular Callout 76"/>
          <p:cNvSpPr/>
          <p:nvPr/>
        </p:nvSpPr>
        <p:spPr>
          <a:xfrm>
            <a:off x="2434368" y="642122"/>
            <a:ext cx="2645864" cy="2190079"/>
          </a:xfrm>
          <a:prstGeom prst="wedgeRoundRectCallout">
            <a:avLst>
              <a:gd name="adj1" fmla="val 65381"/>
              <a:gd name="adj2" fmla="val -669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Oh no, snowflakes have covered the door number!  We can’t tell if this is Alex’s house!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9514" y="2115823"/>
            <a:ext cx="1529209" cy="1568657"/>
          </a:xfrm>
          <a:prstGeom prst="rect">
            <a:avLst/>
          </a:prstGeom>
        </p:spPr>
      </p:pic>
      <p:sp>
        <p:nvSpPr>
          <p:cNvPr id="79" name="Rounded Rectangular Callout 78"/>
          <p:cNvSpPr/>
          <p:nvPr/>
        </p:nvSpPr>
        <p:spPr>
          <a:xfrm>
            <a:off x="6474058" y="661422"/>
            <a:ext cx="2938371" cy="1568776"/>
          </a:xfrm>
          <a:prstGeom prst="wedgeRoundRectCallout">
            <a:avLst>
              <a:gd name="adj1" fmla="val -41420"/>
              <a:gd name="adj2" fmla="val 780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She’s texted me some clues for us to use to work out what her number is: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46354" y="1351150"/>
            <a:ext cx="550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is written in Roman Numerals.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32833" y="907250"/>
            <a:ext cx="550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the digits are odd.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46354" y="1805032"/>
            <a:ext cx="585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Roman Numerals it is 4 symbols.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52457" y="2253923"/>
            <a:ext cx="7006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is 1 less than 10 times the size of one of the first 5 square numbers.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263489" y="3537207"/>
            <a:ext cx="50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020632" y="3537207"/>
            <a:ext cx="50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777775" y="3537207"/>
            <a:ext cx="50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246" y="3048597"/>
            <a:ext cx="747045" cy="74704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68090" y="31912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534918" y="3533451"/>
            <a:ext cx="107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431111" y="3533451"/>
            <a:ext cx="107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25193" y="4201846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887465" y="4201846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678193" y="4201846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534917" y="4201846"/>
            <a:ext cx="89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431111" y="4201846"/>
            <a:ext cx="89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278869" y="4813679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874851" y="4819831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804143" y="4433606"/>
            <a:ext cx="77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XXX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25476" y="4433606"/>
            <a:ext cx="123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IX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681758" y="4819831"/>
            <a:ext cx="7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546085" y="4828882"/>
            <a:ext cx="88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760183" y="4044876"/>
            <a:ext cx="88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75177" y="4044876"/>
            <a:ext cx="88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97201" y="4044876"/>
            <a:ext cx="88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459263" y="4819831"/>
            <a:ext cx="88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80" grpId="0"/>
      <p:bldP spid="81" grpId="0"/>
      <p:bldP spid="81" grpId="1"/>
      <p:bldP spid="81" grpId="2"/>
      <p:bldP spid="82" grpId="0"/>
      <p:bldP spid="82" grpId="1"/>
      <p:bldP spid="83" grpId="0"/>
      <p:bldP spid="83" grpId="1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8" grpId="1"/>
      <p:bldP spid="99" grpId="0"/>
      <p:bldP spid="99" grpId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0533" y="590742"/>
            <a:ext cx="892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minutes 1 and 2 combined 450,000 snowflakes fall.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794" y="2765349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7810864" y="34358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36209" y="1132812"/>
            <a:ext cx="918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times as many snowflakes fall in minute 1 than minute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36209" y="1689301"/>
            <a:ext cx="86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	How many snowflakes fall in minute 2?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0533" y="3183279"/>
            <a:ext cx="163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Minute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533" y="4254071"/>
            <a:ext cx="1511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Minute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4718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74718" y="426880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00727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24066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643734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63402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82350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205689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31620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257551" y="3199168"/>
            <a:ext cx="523339" cy="55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6938174" y="3199168"/>
            <a:ext cx="226474" cy="159401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00463" y="3690552"/>
            <a:ext cx="163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098099" y="4764162"/>
            <a:ext cx="257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450,000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40994" y="4764445"/>
            <a:ext cx="13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45,000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803416" y="4777291"/>
            <a:ext cx="13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45,000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954552" y="1675415"/>
            <a:ext cx="13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45,000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36209" y="2300244"/>
            <a:ext cx="86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2)	How many more snowflakes fall in minute 1 than 2?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A495CC-6B8D-41FD-88F2-05BB5B70EB92}"/>
              </a:ext>
            </a:extLst>
          </p:cNvPr>
          <p:cNvCxnSpPr/>
          <p:nvPr/>
        </p:nvCxnSpPr>
        <p:spPr>
          <a:xfrm>
            <a:off x="2650022" y="3936579"/>
            <a:ext cx="415233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060863" y="3960950"/>
            <a:ext cx="257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119000" y="3960950"/>
            <a:ext cx="163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360,000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32002" y="2658905"/>
            <a:ext cx="13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360,000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/>
      <p:bldP spid="18" grpId="0"/>
      <p:bldP spid="9" grpId="0"/>
      <p:bldP spid="2" grpId="0"/>
      <p:bldP spid="3" grpId="0" animBg="1"/>
      <p:bldP spid="3" grpId="1" animBg="1"/>
      <p:bldP spid="12" grpId="0" animBg="1"/>
      <p:bldP spid="12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" grpId="0" animBg="1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nowflake Winter Ice Crystal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9" y="1172694"/>
            <a:ext cx="3041984" cy="2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6E75C0F-3EEE-420D-A413-721E40E45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8663"/>
              </p:ext>
            </p:extLst>
          </p:nvPr>
        </p:nvGraphicFramePr>
        <p:xfrm>
          <a:off x="3017559" y="1036716"/>
          <a:ext cx="3024000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711438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8764484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1515789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01769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4826723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214601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84863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404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7608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6294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9977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017413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A495CC-6B8D-41FD-88F2-05BB5B70EB92}"/>
              </a:ext>
            </a:extLst>
          </p:cNvPr>
          <p:cNvCxnSpPr/>
          <p:nvPr/>
        </p:nvCxnSpPr>
        <p:spPr>
          <a:xfrm>
            <a:off x="5526800" y="896346"/>
            <a:ext cx="51475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1F039D-40BA-4F2E-B256-C7315BFD0D42}"/>
              </a:ext>
            </a:extLst>
          </p:cNvPr>
          <p:cNvSpPr txBox="1"/>
          <p:nvPr/>
        </p:nvSpPr>
        <p:spPr>
          <a:xfrm>
            <a:off x="5314896" y="434681"/>
            <a:ext cx="93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 mm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4B19C-E63D-4FBA-B82A-66A17D585D05}"/>
              </a:ext>
            </a:extLst>
          </p:cNvPr>
          <p:cNvCxnSpPr/>
          <p:nvPr/>
        </p:nvCxnSpPr>
        <p:spPr>
          <a:xfrm>
            <a:off x="6154220" y="1036716"/>
            <a:ext cx="0" cy="49211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6154220" y="1037440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959159" y="4210089"/>
            <a:ext cx="560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Estimate the area of the snowflake.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61" y="3157668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646229" y="32941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09060" y="1950720"/>
            <a:ext cx="1249680" cy="11887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3486945" y="4764268"/>
            <a:ext cx="46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202305" y="2566756"/>
            <a:ext cx="218346" cy="445468"/>
          </a:xfrm>
          <a:prstGeom prst="corner">
            <a:avLst>
              <a:gd name="adj1" fmla="val 49411"/>
              <a:gd name="adj2" fmla="val 4521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202303" y="2054787"/>
            <a:ext cx="218346" cy="445468"/>
          </a:xfrm>
          <a:prstGeom prst="corner">
            <a:avLst>
              <a:gd name="adj1" fmla="val 49411"/>
              <a:gd name="adj2" fmla="val 4521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669736" y="2054788"/>
            <a:ext cx="218346" cy="445468"/>
          </a:xfrm>
          <a:prstGeom prst="corner">
            <a:avLst>
              <a:gd name="adj1" fmla="val 49411"/>
              <a:gd name="adj2" fmla="val 4521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669736" y="2554902"/>
            <a:ext cx="218346" cy="445468"/>
          </a:xfrm>
          <a:prstGeom prst="corner">
            <a:avLst>
              <a:gd name="adj1" fmla="val 49411"/>
              <a:gd name="adj2" fmla="val 4521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3505200" y="1037439"/>
            <a:ext cx="1024360" cy="9953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3726297" y="1448042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5046081" y="1492773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5504043" y="2463218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5012687" y="3132005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3715721" y="3157668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3203011" y="2512367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3726297" y="4764267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4328508" y="4748717"/>
            <a:ext cx="9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4642221" y="4748717"/>
            <a:ext cx="118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21 mm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9ED799-A7CD-4A88-9818-1CC6291CDB3C}"/>
              </a:ext>
            </a:extLst>
          </p:cNvPr>
          <p:cNvSpPr txBox="1"/>
          <p:nvPr/>
        </p:nvSpPr>
        <p:spPr>
          <a:xfrm>
            <a:off x="5487983" y="4659068"/>
            <a:ext cx="36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4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2" grpId="0" animBg="1"/>
      <p:bldP spid="2" grpId="1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8|2.3|1.5|1.4|1.3|10.2|9.2|6|4.8|9.9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7.1|9.4|1.6|3.4|2.8|3.6|6.4|12.6|8.4|1.6|1.3|1.4|1.7|14|1.9|1.9|2.9|2|9.6|2.7|5.9|8.1|5.3|2|9.5|1.2|6.4|4.7|4.2|1.7|5.6|10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7|4.8|22.9|1.3|6.4|4.1|6.4|1.6|5.9|4.6|8.1|8.5|3.3|8.7|42.3|0.8|1.6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5.3|13|5.7|14.9|9.8|6.3|1|0.7|0.6|0.6|5.6|4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cee99ee9-287b-4f9a-957c-ba5ae7375c9a"/>
    <ds:schemaRef ds:uri="522d4c35-b548-4432-90ae-af4376e1c4b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26010E-3377-4660-92D4-A347A67F86C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4471</TotalTime>
  <Words>242</Words>
  <Application>Microsoft Office PowerPoint</Application>
  <PresentationFormat>A4 Paper (210x297 mm)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husselbee, ashleigh</cp:lastModifiedBy>
  <cp:revision>98</cp:revision>
  <dcterms:created xsi:type="dcterms:W3CDTF">2019-10-15T10:24:11Z</dcterms:created>
  <dcterms:modified xsi:type="dcterms:W3CDTF">2021-11-22T18:40:48Z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