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7"/>
  </p:notesMasterIdLst>
  <p:sldIdLst>
    <p:sldId id="296" r:id="rId11"/>
    <p:sldId id="297" r:id="rId12"/>
    <p:sldId id="298" r:id="rId13"/>
    <p:sldId id="306" r:id="rId14"/>
    <p:sldId id="299" r:id="rId15"/>
    <p:sldId id="300" r:id="rId16"/>
    <p:sldId id="307" r:id="rId17"/>
    <p:sldId id="304" r:id="rId18"/>
    <p:sldId id="308" r:id="rId19"/>
    <p:sldId id="301" r:id="rId20"/>
    <p:sldId id="309" r:id="rId21"/>
    <p:sldId id="310" r:id="rId22"/>
    <p:sldId id="311" r:id="rId23"/>
    <p:sldId id="312" r:id="rId24"/>
    <p:sldId id="315" r:id="rId25"/>
    <p:sldId id="316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67" d="100"/>
          <a:sy n="67" d="100"/>
        </p:scale>
        <p:origin x="128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14/11/2021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14/11/2021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7" Type="http://schemas.openxmlformats.org/officeDocument/2006/relationships/image" Target="../media/image3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19.png"/><Relationship Id="rId5" Type="http://schemas.openxmlformats.org/officeDocument/2006/relationships/image" Target="../media/image31.png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19.png"/><Relationship Id="rId5" Type="http://schemas.openxmlformats.org/officeDocument/2006/relationships/image" Target="../media/image35.png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image" Target="../media/image3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19.png"/><Relationship Id="rId5" Type="http://schemas.openxmlformats.org/officeDocument/2006/relationships/image" Target="../media/image3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7" Type="http://schemas.openxmlformats.org/officeDocument/2006/relationships/image" Target="../media/image3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19.png"/><Relationship Id="rId5" Type="http://schemas.openxmlformats.org/officeDocument/2006/relationships/image" Target="../media/image35.png"/></Relationships>
</file>

<file path=ppt/slides/_rels/slide15.xml.rels><?xml version="1.0" encoding="UTF-8" standalone="yes"?>
<Relationships xmlns="http://schemas.openxmlformats.org/package/2006/relationships"><Relationship Id="rId7" Type="http://schemas.openxmlformats.org/officeDocument/2006/relationships/image" Target="../media/image4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10.png"/><Relationship Id="rId5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0.png"/><Relationship Id="rId5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85308"/>
            <a:ext cx="5998984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1 - 3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75360" y="1264063"/>
                <a:ext cx="7843375" cy="672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She uses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8</m:t>
                        </m:r>
                      </m:den>
                    </m:f>
                  </m:oMath>
                </a14:m>
                <a:r>
                  <a:rPr lang="en-GB" sz="2400" dirty="0"/>
                  <a:t> of her pocket money to buy some trainers.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" y="1264063"/>
                <a:ext cx="7843375" cy="672748"/>
              </a:xfrm>
              <a:prstGeom prst="rect">
                <a:avLst/>
              </a:prstGeom>
              <a:blipFill>
                <a:blip r:embed="rId5"/>
                <a:stretch>
                  <a:fillRect l="-1166" b="-81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975360" y="452232"/>
            <a:ext cx="7217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Dora has been saving up her pocket money and she has £176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75361" y="2019520"/>
            <a:ext cx="6420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How much money did she spend?</a:t>
            </a:r>
          </a:p>
        </p:txBody>
      </p:sp>
      <p:pic>
        <p:nvPicPr>
          <p:cNvPr id="12" name="Picture 11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49" y="0"/>
            <a:ext cx="716166" cy="1011873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955259"/>
              </p:ext>
            </p:extLst>
          </p:nvPr>
        </p:nvGraphicFramePr>
        <p:xfrm>
          <a:off x="2440949" y="3650600"/>
          <a:ext cx="385789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237">
                  <a:extLst>
                    <a:ext uri="{9D8B030D-6E8A-4147-A177-3AD203B41FA5}">
                      <a16:colId xmlns:a16="http://schemas.microsoft.com/office/drawing/2014/main" val="1999012703"/>
                    </a:ext>
                  </a:extLst>
                </a:gridCol>
                <a:gridCol w="482237">
                  <a:extLst>
                    <a:ext uri="{9D8B030D-6E8A-4147-A177-3AD203B41FA5}">
                      <a16:colId xmlns:a16="http://schemas.microsoft.com/office/drawing/2014/main" val="4085318213"/>
                    </a:ext>
                  </a:extLst>
                </a:gridCol>
                <a:gridCol w="482237">
                  <a:extLst>
                    <a:ext uri="{9D8B030D-6E8A-4147-A177-3AD203B41FA5}">
                      <a16:colId xmlns:a16="http://schemas.microsoft.com/office/drawing/2014/main" val="1282728850"/>
                    </a:ext>
                  </a:extLst>
                </a:gridCol>
                <a:gridCol w="482237">
                  <a:extLst>
                    <a:ext uri="{9D8B030D-6E8A-4147-A177-3AD203B41FA5}">
                      <a16:colId xmlns:a16="http://schemas.microsoft.com/office/drawing/2014/main" val="2507074245"/>
                    </a:ext>
                  </a:extLst>
                </a:gridCol>
                <a:gridCol w="482237">
                  <a:extLst>
                    <a:ext uri="{9D8B030D-6E8A-4147-A177-3AD203B41FA5}">
                      <a16:colId xmlns:a16="http://schemas.microsoft.com/office/drawing/2014/main" val="3015262250"/>
                    </a:ext>
                  </a:extLst>
                </a:gridCol>
                <a:gridCol w="482237">
                  <a:extLst>
                    <a:ext uri="{9D8B030D-6E8A-4147-A177-3AD203B41FA5}">
                      <a16:colId xmlns:a16="http://schemas.microsoft.com/office/drawing/2014/main" val="1146473517"/>
                    </a:ext>
                  </a:extLst>
                </a:gridCol>
                <a:gridCol w="482237">
                  <a:extLst>
                    <a:ext uri="{9D8B030D-6E8A-4147-A177-3AD203B41FA5}">
                      <a16:colId xmlns:a16="http://schemas.microsoft.com/office/drawing/2014/main" val="2316880502"/>
                    </a:ext>
                  </a:extLst>
                </a:gridCol>
                <a:gridCol w="482237">
                  <a:extLst>
                    <a:ext uri="{9D8B030D-6E8A-4147-A177-3AD203B41FA5}">
                      <a16:colId xmlns:a16="http://schemas.microsoft.com/office/drawing/2014/main" val="829277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335700"/>
                  </a:ext>
                </a:extLst>
              </a:tr>
            </a:tbl>
          </a:graphicData>
        </a:graphic>
      </p:graphicFrame>
      <p:sp>
        <p:nvSpPr>
          <p:cNvPr id="13" name="Left Brace 12"/>
          <p:cNvSpPr/>
          <p:nvPr/>
        </p:nvSpPr>
        <p:spPr>
          <a:xfrm rot="5400000">
            <a:off x="4195580" y="1448957"/>
            <a:ext cx="356225" cy="3850302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3848570" y="2623348"/>
            <a:ext cx="1041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£176</a:t>
            </a:r>
          </a:p>
        </p:txBody>
      </p:sp>
      <p:sp>
        <p:nvSpPr>
          <p:cNvPr id="15" name="Right Brace 14"/>
          <p:cNvSpPr/>
          <p:nvPr/>
        </p:nvSpPr>
        <p:spPr>
          <a:xfrm rot="5400000">
            <a:off x="2983327" y="3826477"/>
            <a:ext cx="366200" cy="1435771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2418058" y="4798046"/>
            <a:ext cx="16458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Spends on trainers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38187" y="3680210"/>
            <a:ext cx="45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996259" y="3680210"/>
            <a:ext cx="45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?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55091" y="3680210"/>
            <a:ext cx="45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?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707650"/>
              </p:ext>
            </p:extLst>
          </p:nvPr>
        </p:nvGraphicFramePr>
        <p:xfrm>
          <a:off x="5509882" y="4038858"/>
          <a:ext cx="2513840" cy="1335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768">
                  <a:extLst>
                    <a:ext uri="{9D8B030D-6E8A-4147-A177-3AD203B41FA5}">
                      <a16:colId xmlns:a16="http://schemas.microsoft.com/office/drawing/2014/main" val="327863339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117005358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53887862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638533213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755109932"/>
                    </a:ext>
                  </a:extLst>
                </a:gridCol>
              </a:tblGrid>
              <a:tr h="709293">
                <a:tc>
                  <a:txBody>
                    <a:bodyPr/>
                    <a:lstStyle/>
                    <a:p>
                      <a:pPr algn="r"/>
                      <a:endParaRPr lang="en-GB" sz="4000" dirty="0"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8579638"/>
                  </a:ext>
                </a:extLst>
              </a:tr>
              <a:tr h="625911"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1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6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28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697116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6674593" y="4223204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noProof="0" dirty="0">
                <a:solidFill>
                  <a:prstClr val="black"/>
                </a:solidFill>
                <a:latin typeface="Calibri" panose="020F0502020204030204"/>
              </a:rPr>
              <a:t>2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176307" y="4223204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2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924573" y="4659164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noProof="0" dirty="0">
                <a:solidFill>
                  <a:prstClr val="black"/>
                </a:solidFill>
                <a:latin typeface="Calibri" panose="020F0502020204030204"/>
              </a:rPr>
              <a:t>1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28775" y="5415569"/>
                <a:ext cx="21662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176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8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22</a:t>
                </a: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775" y="5415569"/>
                <a:ext cx="2166226" cy="523220"/>
              </a:xfrm>
              <a:prstGeom prst="rect">
                <a:avLst/>
              </a:prstGeom>
              <a:blipFill>
                <a:blip r:embed="rId7"/>
                <a:stretch>
                  <a:fillRect l="-5634" t="-10465" r="-3380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2448542" y="3693598"/>
            <a:ext cx="602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874228" y="3693598"/>
            <a:ext cx="602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346198" y="3700964"/>
            <a:ext cx="602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87823" y="5428175"/>
                <a:ext cx="21662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22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66</a:t>
                </a: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7823" y="5428175"/>
                <a:ext cx="2166226" cy="523220"/>
              </a:xfrm>
              <a:prstGeom prst="rect">
                <a:avLst/>
              </a:prstGeom>
              <a:blipFill>
                <a:blip r:embed="rId8"/>
                <a:stretch>
                  <a:fillRect l="-5915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6148909" y="2019520"/>
            <a:ext cx="1041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£66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525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1" grpId="1"/>
      <p:bldP spid="13" grpId="0" animBg="1"/>
      <p:bldP spid="14" grpId="0"/>
      <p:bldP spid="15" grpId="0" animBg="1"/>
      <p:bldP spid="16" grpId="0"/>
      <p:bldP spid="19" grpId="0"/>
      <p:bldP spid="19" grpId="1"/>
      <p:bldP spid="20" grpId="0"/>
      <p:bldP spid="20" grpId="1"/>
      <p:bldP spid="21" grpId="0"/>
      <p:bldP spid="21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7" grpId="0"/>
      <p:bldP spid="29" grpId="0"/>
      <p:bldP spid="30" grpId="0"/>
      <p:bldP spid="31" grpId="0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75359" y="1478105"/>
            <a:ext cx="70530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How much pocket money does Dora have left after she’s bought the game?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75360" y="452232"/>
                <a:ext cx="7217664" cy="1049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With the money Dora has left, she spends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 of it on a game.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" y="452232"/>
                <a:ext cx="7217664" cy="1049454"/>
              </a:xfrm>
              <a:prstGeom prst="rect">
                <a:avLst/>
              </a:prstGeom>
              <a:blipFill>
                <a:blip r:embed="rId5"/>
                <a:stretch>
                  <a:fillRect l="-1267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53" y="0"/>
            <a:ext cx="716166" cy="1011873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023864"/>
              </p:ext>
            </p:extLst>
          </p:nvPr>
        </p:nvGraphicFramePr>
        <p:xfrm>
          <a:off x="2655244" y="3428257"/>
          <a:ext cx="385789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237">
                  <a:extLst>
                    <a:ext uri="{9D8B030D-6E8A-4147-A177-3AD203B41FA5}">
                      <a16:colId xmlns:a16="http://schemas.microsoft.com/office/drawing/2014/main" val="1999012703"/>
                    </a:ext>
                  </a:extLst>
                </a:gridCol>
                <a:gridCol w="482237">
                  <a:extLst>
                    <a:ext uri="{9D8B030D-6E8A-4147-A177-3AD203B41FA5}">
                      <a16:colId xmlns:a16="http://schemas.microsoft.com/office/drawing/2014/main" val="4085318213"/>
                    </a:ext>
                  </a:extLst>
                </a:gridCol>
                <a:gridCol w="482237">
                  <a:extLst>
                    <a:ext uri="{9D8B030D-6E8A-4147-A177-3AD203B41FA5}">
                      <a16:colId xmlns:a16="http://schemas.microsoft.com/office/drawing/2014/main" val="1282728850"/>
                    </a:ext>
                  </a:extLst>
                </a:gridCol>
                <a:gridCol w="482237">
                  <a:extLst>
                    <a:ext uri="{9D8B030D-6E8A-4147-A177-3AD203B41FA5}">
                      <a16:colId xmlns:a16="http://schemas.microsoft.com/office/drawing/2014/main" val="2507074245"/>
                    </a:ext>
                  </a:extLst>
                </a:gridCol>
                <a:gridCol w="482237">
                  <a:extLst>
                    <a:ext uri="{9D8B030D-6E8A-4147-A177-3AD203B41FA5}">
                      <a16:colId xmlns:a16="http://schemas.microsoft.com/office/drawing/2014/main" val="3015262250"/>
                    </a:ext>
                  </a:extLst>
                </a:gridCol>
                <a:gridCol w="482237">
                  <a:extLst>
                    <a:ext uri="{9D8B030D-6E8A-4147-A177-3AD203B41FA5}">
                      <a16:colId xmlns:a16="http://schemas.microsoft.com/office/drawing/2014/main" val="1146473517"/>
                    </a:ext>
                  </a:extLst>
                </a:gridCol>
                <a:gridCol w="482237">
                  <a:extLst>
                    <a:ext uri="{9D8B030D-6E8A-4147-A177-3AD203B41FA5}">
                      <a16:colId xmlns:a16="http://schemas.microsoft.com/office/drawing/2014/main" val="2316880502"/>
                    </a:ext>
                  </a:extLst>
                </a:gridCol>
                <a:gridCol w="482237">
                  <a:extLst>
                    <a:ext uri="{9D8B030D-6E8A-4147-A177-3AD203B41FA5}">
                      <a16:colId xmlns:a16="http://schemas.microsoft.com/office/drawing/2014/main" val="829277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335700"/>
                  </a:ext>
                </a:extLst>
              </a:tr>
            </a:tbl>
          </a:graphicData>
        </a:graphic>
      </p:graphicFrame>
      <p:sp>
        <p:nvSpPr>
          <p:cNvPr id="13" name="Left Brace 12"/>
          <p:cNvSpPr/>
          <p:nvPr/>
        </p:nvSpPr>
        <p:spPr>
          <a:xfrm rot="5400000">
            <a:off x="4421156" y="1207739"/>
            <a:ext cx="326069" cy="3857895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4062865" y="2401005"/>
            <a:ext cx="1041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£176</a:t>
            </a:r>
          </a:p>
        </p:txBody>
      </p:sp>
      <p:sp>
        <p:nvSpPr>
          <p:cNvPr id="15" name="Right Brace 14"/>
          <p:cNvSpPr/>
          <p:nvPr/>
        </p:nvSpPr>
        <p:spPr>
          <a:xfrm rot="5400000">
            <a:off x="3224469" y="3569695"/>
            <a:ext cx="304913" cy="1443364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2564444" y="4472053"/>
            <a:ext cx="16458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Spends on trainers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11761" y="3492321"/>
            <a:ext cx="602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104545" y="3492321"/>
            <a:ext cx="602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603788" y="3492321"/>
            <a:ext cx="602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22</a:t>
            </a: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45979" y="5292366"/>
            <a:ext cx="747045" cy="747045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5748823" y="5435055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783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 animBg="1"/>
      <p:bldP spid="14" grpId="0"/>
      <p:bldP spid="15" grpId="0" animBg="1"/>
      <p:bldP spid="16" grpId="0"/>
      <p:bldP spid="27" grpId="0"/>
      <p:bldP spid="29" grpId="0"/>
      <p:bldP spid="30" grpId="0"/>
      <p:bldP spid="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75360" y="452232"/>
                <a:ext cx="7217664" cy="1049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With the money Dora has left, she spends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 of it on a game.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" y="452232"/>
                <a:ext cx="7217664" cy="1049454"/>
              </a:xfrm>
              <a:prstGeom prst="rect">
                <a:avLst/>
              </a:prstGeom>
              <a:blipFill>
                <a:blip r:embed="rId5"/>
                <a:stretch>
                  <a:fillRect l="-1267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53" y="0"/>
            <a:ext cx="716166" cy="1011873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341620"/>
              </p:ext>
            </p:extLst>
          </p:nvPr>
        </p:nvGraphicFramePr>
        <p:xfrm>
          <a:off x="2655244" y="2973652"/>
          <a:ext cx="385789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237">
                  <a:extLst>
                    <a:ext uri="{9D8B030D-6E8A-4147-A177-3AD203B41FA5}">
                      <a16:colId xmlns:a16="http://schemas.microsoft.com/office/drawing/2014/main" val="1999012703"/>
                    </a:ext>
                  </a:extLst>
                </a:gridCol>
                <a:gridCol w="482237">
                  <a:extLst>
                    <a:ext uri="{9D8B030D-6E8A-4147-A177-3AD203B41FA5}">
                      <a16:colId xmlns:a16="http://schemas.microsoft.com/office/drawing/2014/main" val="4085318213"/>
                    </a:ext>
                  </a:extLst>
                </a:gridCol>
                <a:gridCol w="482237">
                  <a:extLst>
                    <a:ext uri="{9D8B030D-6E8A-4147-A177-3AD203B41FA5}">
                      <a16:colId xmlns:a16="http://schemas.microsoft.com/office/drawing/2014/main" val="1282728850"/>
                    </a:ext>
                  </a:extLst>
                </a:gridCol>
                <a:gridCol w="482237">
                  <a:extLst>
                    <a:ext uri="{9D8B030D-6E8A-4147-A177-3AD203B41FA5}">
                      <a16:colId xmlns:a16="http://schemas.microsoft.com/office/drawing/2014/main" val="2507074245"/>
                    </a:ext>
                  </a:extLst>
                </a:gridCol>
                <a:gridCol w="482237">
                  <a:extLst>
                    <a:ext uri="{9D8B030D-6E8A-4147-A177-3AD203B41FA5}">
                      <a16:colId xmlns:a16="http://schemas.microsoft.com/office/drawing/2014/main" val="3015262250"/>
                    </a:ext>
                  </a:extLst>
                </a:gridCol>
                <a:gridCol w="482237">
                  <a:extLst>
                    <a:ext uri="{9D8B030D-6E8A-4147-A177-3AD203B41FA5}">
                      <a16:colId xmlns:a16="http://schemas.microsoft.com/office/drawing/2014/main" val="1146473517"/>
                    </a:ext>
                  </a:extLst>
                </a:gridCol>
                <a:gridCol w="482237">
                  <a:extLst>
                    <a:ext uri="{9D8B030D-6E8A-4147-A177-3AD203B41FA5}">
                      <a16:colId xmlns:a16="http://schemas.microsoft.com/office/drawing/2014/main" val="2316880502"/>
                    </a:ext>
                  </a:extLst>
                </a:gridCol>
                <a:gridCol w="482237">
                  <a:extLst>
                    <a:ext uri="{9D8B030D-6E8A-4147-A177-3AD203B41FA5}">
                      <a16:colId xmlns:a16="http://schemas.microsoft.com/office/drawing/2014/main" val="829277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335700"/>
                  </a:ext>
                </a:extLst>
              </a:tr>
            </a:tbl>
          </a:graphicData>
        </a:graphic>
      </p:graphicFrame>
      <p:sp>
        <p:nvSpPr>
          <p:cNvPr id="13" name="Left Brace 12"/>
          <p:cNvSpPr/>
          <p:nvPr/>
        </p:nvSpPr>
        <p:spPr>
          <a:xfrm rot="5400000">
            <a:off x="4440061" y="802194"/>
            <a:ext cx="356225" cy="3789931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4062865" y="1946400"/>
            <a:ext cx="1041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£176</a:t>
            </a:r>
          </a:p>
        </p:txBody>
      </p:sp>
      <p:sp>
        <p:nvSpPr>
          <p:cNvPr id="15" name="Right Brace 14"/>
          <p:cNvSpPr/>
          <p:nvPr/>
        </p:nvSpPr>
        <p:spPr>
          <a:xfrm rot="5400000">
            <a:off x="3185218" y="3137125"/>
            <a:ext cx="366200" cy="1460580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2668214" y="4107304"/>
            <a:ext cx="16458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Spends on trainers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11761" y="3037716"/>
            <a:ext cx="602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104545" y="3037716"/>
            <a:ext cx="602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603788" y="3037716"/>
            <a:ext cx="602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22</a:t>
            </a:r>
          </a:p>
        </p:txBody>
      </p:sp>
      <p:sp>
        <p:nvSpPr>
          <p:cNvPr id="17" name="Right Brace 16"/>
          <p:cNvSpPr/>
          <p:nvPr/>
        </p:nvSpPr>
        <p:spPr>
          <a:xfrm rot="5400000">
            <a:off x="5150147" y="2687525"/>
            <a:ext cx="351150" cy="2374834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4524701" y="4112911"/>
            <a:ext cx="16458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Pocket money left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975360" y="5336521"/>
                <a:ext cx="174784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22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5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" y="5336521"/>
                <a:ext cx="1747848" cy="523220"/>
              </a:xfrm>
              <a:prstGeom prst="rect">
                <a:avLst/>
              </a:prstGeom>
              <a:blipFill>
                <a:blip r:embed="rId7"/>
                <a:stretch>
                  <a:fillRect l="-6969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2458920" y="5323346"/>
            <a:ext cx="1747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£110 left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28799" y="4112911"/>
            <a:ext cx="16458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£66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35246" y="4112911"/>
            <a:ext cx="16458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£110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21CBC6E-EC54-4348-8331-18C6304D1049}"/>
              </a:ext>
            </a:extLst>
          </p:cNvPr>
          <p:cNvSpPr txBox="1"/>
          <p:nvPr/>
        </p:nvSpPr>
        <p:spPr>
          <a:xfrm>
            <a:off x="975359" y="1478105"/>
            <a:ext cx="70530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How much pocket money does Dora have left after she’s bought the game?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653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/>
      <p:bldP spid="17" grpId="0" animBg="1"/>
      <p:bldP spid="18" grpId="0"/>
      <p:bldP spid="18" grpId="1"/>
      <p:bldP spid="19" grpId="0"/>
      <p:bldP spid="20" grpId="0"/>
      <p:bldP spid="21" grpId="0"/>
      <p:bldP spid="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75360" y="1478105"/>
            <a:ext cx="70674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How much pocket money does Dora have left after she’s bought the game?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75360" y="452232"/>
                <a:ext cx="7217664" cy="1049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With the money Dora has left, she spends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/>
                          <m:t>4</m:t>
                        </m:r>
                      </m:den>
                    </m:f>
                  </m:oMath>
                </a14:m>
                <a:r>
                  <a:rPr lang="en-GB" sz="2400" dirty="0"/>
                  <a:t> of it on a game.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" y="452232"/>
                <a:ext cx="7217664" cy="1049454"/>
              </a:xfrm>
              <a:prstGeom prst="rect">
                <a:avLst/>
              </a:prstGeom>
              <a:blipFill>
                <a:blip r:embed="rId5"/>
                <a:stretch>
                  <a:fillRect l="-1267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53" y="0"/>
            <a:ext cx="716166" cy="1011873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341620"/>
              </p:ext>
            </p:extLst>
          </p:nvPr>
        </p:nvGraphicFramePr>
        <p:xfrm>
          <a:off x="2655244" y="2973652"/>
          <a:ext cx="3857896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237">
                  <a:extLst>
                    <a:ext uri="{9D8B030D-6E8A-4147-A177-3AD203B41FA5}">
                      <a16:colId xmlns:a16="http://schemas.microsoft.com/office/drawing/2014/main" val="1999012703"/>
                    </a:ext>
                  </a:extLst>
                </a:gridCol>
                <a:gridCol w="482237">
                  <a:extLst>
                    <a:ext uri="{9D8B030D-6E8A-4147-A177-3AD203B41FA5}">
                      <a16:colId xmlns:a16="http://schemas.microsoft.com/office/drawing/2014/main" val="4085318213"/>
                    </a:ext>
                  </a:extLst>
                </a:gridCol>
                <a:gridCol w="482237">
                  <a:extLst>
                    <a:ext uri="{9D8B030D-6E8A-4147-A177-3AD203B41FA5}">
                      <a16:colId xmlns:a16="http://schemas.microsoft.com/office/drawing/2014/main" val="1282728850"/>
                    </a:ext>
                  </a:extLst>
                </a:gridCol>
                <a:gridCol w="482237">
                  <a:extLst>
                    <a:ext uri="{9D8B030D-6E8A-4147-A177-3AD203B41FA5}">
                      <a16:colId xmlns:a16="http://schemas.microsoft.com/office/drawing/2014/main" val="2507074245"/>
                    </a:ext>
                  </a:extLst>
                </a:gridCol>
                <a:gridCol w="482237">
                  <a:extLst>
                    <a:ext uri="{9D8B030D-6E8A-4147-A177-3AD203B41FA5}">
                      <a16:colId xmlns:a16="http://schemas.microsoft.com/office/drawing/2014/main" val="3015262250"/>
                    </a:ext>
                  </a:extLst>
                </a:gridCol>
                <a:gridCol w="482237">
                  <a:extLst>
                    <a:ext uri="{9D8B030D-6E8A-4147-A177-3AD203B41FA5}">
                      <a16:colId xmlns:a16="http://schemas.microsoft.com/office/drawing/2014/main" val="1146473517"/>
                    </a:ext>
                  </a:extLst>
                </a:gridCol>
                <a:gridCol w="482237">
                  <a:extLst>
                    <a:ext uri="{9D8B030D-6E8A-4147-A177-3AD203B41FA5}">
                      <a16:colId xmlns:a16="http://schemas.microsoft.com/office/drawing/2014/main" val="2316880502"/>
                    </a:ext>
                  </a:extLst>
                </a:gridCol>
                <a:gridCol w="482237">
                  <a:extLst>
                    <a:ext uri="{9D8B030D-6E8A-4147-A177-3AD203B41FA5}">
                      <a16:colId xmlns:a16="http://schemas.microsoft.com/office/drawing/2014/main" val="8292778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335700"/>
                  </a:ext>
                </a:extLst>
              </a:tr>
            </a:tbl>
          </a:graphicData>
        </a:graphic>
      </p:graphicFrame>
      <p:sp>
        <p:nvSpPr>
          <p:cNvPr id="13" name="Left Brace 12"/>
          <p:cNvSpPr/>
          <p:nvPr/>
        </p:nvSpPr>
        <p:spPr>
          <a:xfrm rot="5400000">
            <a:off x="4425943" y="748348"/>
            <a:ext cx="316496" cy="3857895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4062865" y="1946400"/>
            <a:ext cx="1041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£176</a:t>
            </a:r>
          </a:p>
        </p:txBody>
      </p:sp>
      <p:sp>
        <p:nvSpPr>
          <p:cNvPr id="15" name="Right Brace 14"/>
          <p:cNvSpPr/>
          <p:nvPr/>
        </p:nvSpPr>
        <p:spPr>
          <a:xfrm rot="5400000">
            <a:off x="3209036" y="3130521"/>
            <a:ext cx="335777" cy="1443365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2611761" y="3037716"/>
            <a:ext cx="602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104545" y="3037716"/>
            <a:ext cx="602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603788" y="3037716"/>
            <a:ext cx="602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22</a:t>
            </a:r>
          </a:p>
        </p:txBody>
      </p:sp>
      <p:sp>
        <p:nvSpPr>
          <p:cNvPr id="17" name="Right Brace 16"/>
          <p:cNvSpPr/>
          <p:nvPr/>
        </p:nvSpPr>
        <p:spPr>
          <a:xfrm rot="5400000">
            <a:off x="5154094" y="2691471"/>
            <a:ext cx="343254" cy="2374833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210828"/>
              </p:ext>
            </p:extLst>
          </p:nvPr>
        </p:nvGraphicFramePr>
        <p:xfrm>
          <a:off x="4206766" y="4757537"/>
          <a:ext cx="2306372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593">
                  <a:extLst>
                    <a:ext uri="{9D8B030D-6E8A-4147-A177-3AD203B41FA5}">
                      <a16:colId xmlns:a16="http://schemas.microsoft.com/office/drawing/2014/main" val="2232051660"/>
                    </a:ext>
                  </a:extLst>
                </a:gridCol>
                <a:gridCol w="576593">
                  <a:extLst>
                    <a:ext uri="{9D8B030D-6E8A-4147-A177-3AD203B41FA5}">
                      <a16:colId xmlns:a16="http://schemas.microsoft.com/office/drawing/2014/main" val="2149165134"/>
                    </a:ext>
                  </a:extLst>
                </a:gridCol>
                <a:gridCol w="576593">
                  <a:extLst>
                    <a:ext uri="{9D8B030D-6E8A-4147-A177-3AD203B41FA5}">
                      <a16:colId xmlns:a16="http://schemas.microsoft.com/office/drawing/2014/main" val="2696379706"/>
                    </a:ext>
                  </a:extLst>
                </a:gridCol>
                <a:gridCol w="576593">
                  <a:extLst>
                    <a:ext uri="{9D8B030D-6E8A-4147-A177-3AD203B41FA5}">
                      <a16:colId xmlns:a16="http://schemas.microsoft.com/office/drawing/2014/main" val="42181667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810656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028799" y="4064702"/>
            <a:ext cx="16458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£66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807552" y="4064702"/>
            <a:ext cx="1645813" cy="52322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2800" dirty="0"/>
              <a:t>£110</a:t>
            </a:r>
          </a:p>
        </p:txBody>
      </p:sp>
      <p:sp>
        <p:nvSpPr>
          <p:cNvPr id="23" name="Right Brace 22"/>
          <p:cNvSpPr/>
          <p:nvPr/>
        </p:nvSpPr>
        <p:spPr>
          <a:xfrm rot="16200000">
            <a:off x="5264781" y="3483971"/>
            <a:ext cx="190347" cy="2306373"/>
          </a:xfrm>
          <a:custGeom>
            <a:avLst/>
            <a:gdLst>
              <a:gd name="connsiteX0" fmla="*/ 0 w 231187"/>
              <a:gd name="connsiteY0" fmla="*/ 0 h 2306373"/>
              <a:gd name="connsiteX1" fmla="*/ 115594 w 231187"/>
              <a:gd name="connsiteY1" fmla="*/ 19265 h 2306373"/>
              <a:gd name="connsiteX2" fmla="*/ 115594 w 231187"/>
              <a:gd name="connsiteY2" fmla="*/ 1133922 h 2306373"/>
              <a:gd name="connsiteX3" fmla="*/ 231188 w 231187"/>
              <a:gd name="connsiteY3" fmla="*/ 1153187 h 2306373"/>
              <a:gd name="connsiteX4" fmla="*/ 115594 w 231187"/>
              <a:gd name="connsiteY4" fmla="*/ 1172452 h 2306373"/>
              <a:gd name="connsiteX5" fmla="*/ 115594 w 231187"/>
              <a:gd name="connsiteY5" fmla="*/ 2287108 h 2306373"/>
              <a:gd name="connsiteX6" fmla="*/ 0 w 231187"/>
              <a:gd name="connsiteY6" fmla="*/ 2306373 h 2306373"/>
              <a:gd name="connsiteX7" fmla="*/ 0 w 231187"/>
              <a:gd name="connsiteY7" fmla="*/ 0 h 2306373"/>
              <a:gd name="connsiteX0" fmla="*/ 0 w 231187"/>
              <a:gd name="connsiteY0" fmla="*/ 0 h 2306373"/>
              <a:gd name="connsiteX1" fmla="*/ 115594 w 231187"/>
              <a:gd name="connsiteY1" fmla="*/ 19265 h 2306373"/>
              <a:gd name="connsiteX2" fmla="*/ 115594 w 231187"/>
              <a:gd name="connsiteY2" fmla="*/ 1133922 h 2306373"/>
              <a:gd name="connsiteX3" fmla="*/ 231188 w 231187"/>
              <a:gd name="connsiteY3" fmla="*/ 1153187 h 2306373"/>
              <a:gd name="connsiteX4" fmla="*/ 115594 w 231187"/>
              <a:gd name="connsiteY4" fmla="*/ 1172452 h 2306373"/>
              <a:gd name="connsiteX5" fmla="*/ 115594 w 231187"/>
              <a:gd name="connsiteY5" fmla="*/ 2287108 h 2306373"/>
              <a:gd name="connsiteX6" fmla="*/ 0 w 231187"/>
              <a:gd name="connsiteY6" fmla="*/ 2306373 h 2306373"/>
              <a:gd name="connsiteX0" fmla="*/ 0 w 231188"/>
              <a:gd name="connsiteY0" fmla="*/ 0 h 2306373"/>
              <a:gd name="connsiteX1" fmla="*/ 115594 w 231188"/>
              <a:gd name="connsiteY1" fmla="*/ 19265 h 2306373"/>
              <a:gd name="connsiteX2" fmla="*/ 115594 w 231188"/>
              <a:gd name="connsiteY2" fmla="*/ 1133922 h 2306373"/>
              <a:gd name="connsiteX3" fmla="*/ 231188 w 231188"/>
              <a:gd name="connsiteY3" fmla="*/ 1153187 h 2306373"/>
              <a:gd name="connsiteX4" fmla="*/ 115594 w 231188"/>
              <a:gd name="connsiteY4" fmla="*/ 1172452 h 2306373"/>
              <a:gd name="connsiteX5" fmla="*/ 115594 w 231188"/>
              <a:gd name="connsiteY5" fmla="*/ 2287108 h 2306373"/>
              <a:gd name="connsiteX6" fmla="*/ 0 w 231188"/>
              <a:gd name="connsiteY6" fmla="*/ 2306373 h 2306373"/>
              <a:gd name="connsiteX7" fmla="*/ 0 w 231188"/>
              <a:gd name="connsiteY7" fmla="*/ 0 h 2306373"/>
              <a:gd name="connsiteX0" fmla="*/ 0 w 231188"/>
              <a:gd name="connsiteY0" fmla="*/ 0 h 2306373"/>
              <a:gd name="connsiteX1" fmla="*/ 115594 w 231188"/>
              <a:gd name="connsiteY1" fmla="*/ 19265 h 2306373"/>
              <a:gd name="connsiteX2" fmla="*/ 115594 w 231188"/>
              <a:gd name="connsiteY2" fmla="*/ 1133922 h 2306373"/>
              <a:gd name="connsiteX3" fmla="*/ 130123 w 231188"/>
              <a:gd name="connsiteY3" fmla="*/ 1138749 h 2306373"/>
              <a:gd name="connsiteX4" fmla="*/ 115594 w 231188"/>
              <a:gd name="connsiteY4" fmla="*/ 1172452 h 2306373"/>
              <a:gd name="connsiteX5" fmla="*/ 115594 w 231188"/>
              <a:gd name="connsiteY5" fmla="*/ 2287108 h 2306373"/>
              <a:gd name="connsiteX6" fmla="*/ 0 w 231188"/>
              <a:gd name="connsiteY6" fmla="*/ 2306373 h 2306373"/>
              <a:gd name="connsiteX0" fmla="*/ 0 w 231188"/>
              <a:gd name="connsiteY0" fmla="*/ 0 h 2306373"/>
              <a:gd name="connsiteX1" fmla="*/ 115594 w 231188"/>
              <a:gd name="connsiteY1" fmla="*/ 19265 h 2306373"/>
              <a:gd name="connsiteX2" fmla="*/ 115594 w 231188"/>
              <a:gd name="connsiteY2" fmla="*/ 1133922 h 2306373"/>
              <a:gd name="connsiteX3" fmla="*/ 231188 w 231188"/>
              <a:gd name="connsiteY3" fmla="*/ 1153187 h 2306373"/>
              <a:gd name="connsiteX4" fmla="*/ 115594 w 231188"/>
              <a:gd name="connsiteY4" fmla="*/ 1172452 h 2306373"/>
              <a:gd name="connsiteX5" fmla="*/ 115594 w 231188"/>
              <a:gd name="connsiteY5" fmla="*/ 2287108 h 2306373"/>
              <a:gd name="connsiteX6" fmla="*/ 0 w 231188"/>
              <a:gd name="connsiteY6" fmla="*/ 2306373 h 2306373"/>
              <a:gd name="connsiteX7" fmla="*/ 0 w 231188"/>
              <a:gd name="connsiteY7" fmla="*/ 0 h 2306373"/>
              <a:gd name="connsiteX0" fmla="*/ 0 w 231188"/>
              <a:gd name="connsiteY0" fmla="*/ 0 h 2306373"/>
              <a:gd name="connsiteX1" fmla="*/ 115594 w 231188"/>
              <a:gd name="connsiteY1" fmla="*/ 19265 h 2306373"/>
              <a:gd name="connsiteX2" fmla="*/ 115594 w 231188"/>
              <a:gd name="connsiteY2" fmla="*/ 1133922 h 2306373"/>
              <a:gd name="connsiteX3" fmla="*/ 139199 w 231188"/>
              <a:gd name="connsiteY3" fmla="*/ 1150097 h 2306373"/>
              <a:gd name="connsiteX4" fmla="*/ 115594 w 231188"/>
              <a:gd name="connsiteY4" fmla="*/ 1172452 h 2306373"/>
              <a:gd name="connsiteX5" fmla="*/ 115594 w 231188"/>
              <a:gd name="connsiteY5" fmla="*/ 2287108 h 2306373"/>
              <a:gd name="connsiteX6" fmla="*/ 0 w 231188"/>
              <a:gd name="connsiteY6" fmla="*/ 2306373 h 2306373"/>
              <a:gd name="connsiteX0" fmla="*/ 0 w 190347"/>
              <a:gd name="connsiteY0" fmla="*/ 0 h 2306373"/>
              <a:gd name="connsiteX1" fmla="*/ 115594 w 190347"/>
              <a:gd name="connsiteY1" fmla="*/ 19265 h 2306373"/>
              <a:gd name="connsiteX2" fmla="*/ 115594 w 190347"/>
              <a:gd name="connsiteY2" fmla="*/ 1133922 h 2306373"/>
              <a:gd name="connsiteX3" fmla="*/ 190347 w 190347"/>
              <a:gd name="connsiteY3" fmla="*/ 1150921 h 2306373"/>
              <a:gd name="connsiteX4" fmla="*/ 115594 w 190347"/>
              <a:gd name="connsiteY4" fmla="*/ 1172452 h 2306373"/>
              <a:gd name="connsiteX5" fmla="*/ 115594 w 190347"/>
              <a:gd name="connsiteY5" fmla="*/ 2287108 h 2306373"/>
              <a:gd name="connsiteX6" fmla="*/ 0 w 190347"/>
              <a:gd name="connsiteY6" fmla="*/ 2306373 h 2306373"/>
              <a:gd name="connsiteX7" fmla="*/ 0 w 190347"/>
              <a:gd name="connsiteY7" fmla="*/ 0 h 2306373"/>
              <a:gd name="connsiteX0" fmla="*/ 0 w 190347"/>
              <a:gd name="connsiteY0" fmla="*/ 0 h 2306373"/>
              <a:gd name="connsiteX1" fmla="*/ 115594 w 190347"/>
              <a:gd name="connsiteY1" fmla="*/ 19265 h 2306373"/>
              <a:gd name="connsiteX2" fmla="*/ 115594 w 190347"/>
              <a:gd name="connsiteY2" fmla="*/ 1133922 h 2306373"/>
              <a:gd name="connsiteX3" fmla="*/ 139199 w 190347"/>
              <a:gd name="connsiteY3" fmla="*/ 1150097 h 2306373"/>
              <a:gd name="connsiteX4" fmla="*/ 115594 w 190347"/>
              <a:gd name="connsiteY4" fmla="*/ 1172452 h 2306373"/>
              <a:gd name="connsiteX5" fmla="*/ 115594 w 190347"/>
              <a:gd name="connsiteY5" fmla="*/ 2287108 h 2306373"/>
              <a:gd name="connsiteX6" fmla="*/ 0 w 190347"/>
              <a:gd name="connsiteY6" fmla="*/ 2306373 h 2306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0347" h="2306373" stroke="0" extrusionOk="0">
                <a:moveTo>
                  <a:pt x="0" y="0"/>
                </a:moveTo>
                <a:cubicBezTo>
                  <a:pt x="63841" y="0"/>
                  <a:pt x="115594" y="8625"/>
                  <a:pt x="115594" y="19265"/>
                </a:cubicBezTo>
                <a:lnTo>
                  <a:pt x="115594" y="1133922"/>
                </a:lnTo>
                <a:cubicBezTo>
                  <a:pt x="115594" y="1144562"/>
                  <a:pt x="126506" y="1150921"/>
                  <a:pt x="190347" y="1150921"/>
                </a:cubicBezTo>
                <a:cubicBezTo>
                  <a:pt x="126506" y="1150921"/>
                  <a:pt x="115594" y="1161812"/>
                  <a:pt x="115594" y="1172452"/>
                </a:cubicBezTo>
                <a:lnTo>
                  <a:pt x="115594" y="2287108"/>
                </a:lnTo>
                <a:cubicBezTo>
                  <a:pt x="115594" y="2297748"/>
                  <a:pt x="63841" y="2306373"/>
                  <a:pt x="0" y="2306373"/>
                </a:cubicBezTo>
                <a:lnTo>
                  <a:pt x="0" y="0"/>
                </a:lnTo>
                <a:close/>
              </a:path>
              <a:path w="190347" h="2306373" fill="none">
                <a:moveTo>
                  <a:pt x="0" y="0"/>
                </a:moveTo>
                <a:cubicBezTo>
                  <a:pt x="63841" y="0"/>
                  <a:pt x="115594" y="8625"/>
                  <a:pt x="115594" y="19265"/>
                </a:cubicBezTo>
                <a:lnTo>
                  <a:pt x="115594" y="1133922"/>
                </a:lnTo>
                <a:cubicBezTo>
                  <a:pt x="115594" y="1144562"/>
                  <a:pt x="75358" y="1150097"/>
                  <a:pt x="139199" y="1150097"/>
                </a:cubicBezTo>
                <a:cubicBezTo>
                  <a:pt x="75358" y="1150097"/>
                  <a:pt x="115594" y="1161812"/>
                  <a:pt x="115594" y="1172452"/>
                </a:cubicBezTo>
                <a:lnTo>
                  <a:pt x="115594" y="2287108"/>
                </a:lnTo>
                <a:cubicBezTo>
                  <a:pt x="115594" y="2297748"/>
                  <a:pt x="63841" y="2306373"/>
                  <a:pt x="0" y="2306373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ight Brace 23"/>
          <p:cNvSpPr/>
          <p:nvPr/>
        </p:nvSpPr>
        <p:spPr>
          <a:xfrm rot="5400000">
            <a:off x="4304255" y="5331253"/>
            <a:ext cx="366200" cy="561177"/>
          </a:xfrm>
          <a:custGeom>
            <a:avLst/>
            <a:gdLst>
              <a:gd name="connsiteX0" fmla="*/ 0 w 366200"/>
              <a:gd name="connsiteY0" fmla="*/ 0 h 561177"/>
              <a:gd name="connsiteX1" fmla="*/ 183100 w 366200"/>
              <a:gd name="connsiteY1" fmla="*/ 30515 h 561177"/>
              <a:gd name="connsiteX2" fmla="*/ 183100 w 366200"/>
              <a:gd name="connsiteY2" fmla="*/ 250073 h 561177"/>
              <a:gd name="connsiteX3" fmla="*/ 366200 w 366200"/>
              <a:gd name="connsiteY3" fmla="*/ 280588 h 561177"/>
              <a:gd name="connsiteX4" fmla="*/ 183100 w 366200"/>
              <a:gd name="connsiteY4" fmla="*/ 311103 h 561177"/>
              <a:gd name="connsiteX5" fmla="*/ 183100 w 366200"/>
              <a:gd name="connsiteY5" fmla="*/ 530662 h 561177"/>
              <a:gd name="connsiteX6" fmla="*/ 0 w 366200"/>
              <a:gd name="connsiteY6" fmla="*/ 561177 h 561177"/>
              <a:gd name="connsiteX7" fmla="*/ 0 w 366200"/>
              <a:gd name="connsiteY7" fmla="*/ 0 h 561177"/>
              <a:gd name="connsiteX0" fmla="*/ 0 w 366200"/>
              <a:gd name="connsiteY0" fmla="*/ 0 h 561177"/>
              <a:gd name="connsiteX1" fmla="*/ 183100 w 366200"/>
              <a:gd name="connsiteY1" fmla="*/ 30515 h 561177"/>
              <a:gd name="connsiteX2" fmla="*/ 183100 w 366200"/>
              <a:gd name="connsiteY2" fmla="*/ 250073 h 561177"/>
              <a:gd name="connsiteX3" fmla="*/ 366200 w 366200"/>
              <a:gd name="connsiteY3" fmla="*/ 280588 h 561177"/>
              <a:gd name="connsiteX4" fmla="*/ 183100 w 366200"/>
              <a:gd name="connsiteY4" fmla="*/ 311103 h 561177"/>
              <a:gd name="connsiteX5" fmla="*/ 183100 w 366200"/>
              <a:gd name="connsiteY5" fmla="*/ 530662 h 561177"/>
              <a:gd name="connsiteX6" fmla="*/ 0 w 366200"/>
              <a:gd name="connsiteY6" fmla="*/ 561177 h 561177"/>
              <a:gd name="connsiteX0" fmla="*/ 0 w 366200"/>
              <a:gd name="connsiteY0" fmla="*/ 0 h 561177"/>
              <a:gd name="connsiteX1" fmla="*/ 183100 w 366200"/>
              <a:gd name="connsiteY1" fmla="*/ 30515 h 561177"/>
              <a:gd name="connsiteX2" fmla="*/ 183100 w 366200"/>
              <a:gd name="connsiteY2" fmla="*/ 250073 h 561177"/>
              <a:gd name="connsiteX3" fmla="*/ 366200 w 366200"/>
              <a:gd name="connsiteY3" fmla="*/ 280588 h 561177"/>
              <a:gd name="connsiteX4" fmla="*/ 183100 w 366200"/>
              <a:gd name="connsiteY4" fmla="*/ 311103 h 561177"/>
              <a:gd name="connsiteX5" fmla="*/ 183100 w 366200"/>
              <a:gd name="connsiteY5" fmla="*/ 530662 h 561177"/>
              <a:gd name="connsiteX6" fmla="*/ 0 w 366200"/>
              <a:gd name="connsiteY6" fmla="*/ 561177 h 561177"/>
              <a:gd name="connsiteX7" fmla="*/ 0 w 366200"/>
              <a:gd name="connsiteY7" fmla="*/ 0 h 561177"/>
              <a:gd name="connsiteX0" fmla="*/ 0 w 366200"/>
              <a:gd name="connsiteY0" fmla="*/ 0 h 561177"/>
              <a:gd name="connsiteX1" fmla="*/ 183100 w 366200"/>
              <a:gd name="connsiteY1" fmla="*/ 30515 h 561177"/>
              <a:gd name="connsiteX2" fmla="*/ 183100 w 366200"/>
              <a:gd name="connsiteY2" fmla="*/ 250073 h 561177"/>
              <a:gd name="connsiteX3" fmla="*/ 244094 w 366200"/>
              <a:gd name="connsiteY3" fmla="*/ 283427 h 561177"/>
              <a:gd name="connsiteX4" fmla="*/ 183100 w 366200"/>
              <a:gd name="connsiteY4" fmla="*/ 311103 h 561177"/>
              <a:gd name="connsiteX5" fmla="*/ 183100 w 366200"/>
              <a:gd name="connsiteY5" fmla="*/ 530662 h 561177"/>
              <a:gd name="connsiteX6" fmla="*/ 0 w 366200"/>
              <a:gd name="connsiteY6" fmla="*/ 561177 h 561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6200" h="561177" stroke="0" extrusionOk="0">
                <a:moveTo>
                  <a:pt x="0" y="0"/>
                </a:moveTo>
                <a:cubicBezTo>
                  <a:pt x="101123" y="0"/>
                  <a:pt x="183100" y="13662"/>
                  <a:pt x="183100" y="30515"/>
                </a:cubicBezTo>
                <a:lnTo>
                  <a:pt x="183100" y="250073"/>
                </a:lnTo>
                <a:cubicBezTo>
                  <a:pt x="183100" y="266926"/>
                  <a:pt x="265077" y="280588"/>
                  <a:pt x="366200" y="280588"/>
                </a:cubicBezTo>
                <a:cubicBezTo>
                  <a:pt x="265077" y="280588"/>
                  <a:pt x="183100" y="294250"/>
                  <a:pt x="183100" y="311103"/>
                </a:cubicBezTo>
                <a:lnTo>
                  <a:pt x="183100" y="530662"/>
                </a:lnTo>
                <a:cubicBezTo>
                  <a:pt x="183100" y="547515"/>
                  <a:pt x="101123" y="561177"/>
                  <a:pt x="0" y="561177"/>
                </a:cubicBezTo>
                <a:lnTo>
                  <a:pt x="0" y="0"/>
                </a:lnTo>
                <a:close/>
              </a:path>
              <a:path w="366200" h="561177" fill="none">
                <a:moveTo>
                  <a:pt x="0" y="0"/>
                </a:moveTo>
                <a:cubicBezTo>
                  <a:pt x="101123" y="0"/>
                  <a:pt x="183100" y="13662"/>
                  <a:pt x="183100" y="30515"/>
                </a:cubicBezTo>
                <a:lnTo>
                  <a:pt x="183100" y="250073"/>
                </a:lnTo>
                <a:cubicBezTo>
                  <a:pt x="183100" y="266926"/>
                  <a:pt x="142971" y="283427"/>
                  <a:pt x="244094" y="283427"/>
                </a:cubicBezTo>
                <a:cubicBezTo>
                  <a:pt x="142971" y="283427"/>
                  <a:pt x="183100" y="294250"/>
                  <a:pt x="183100" y="311103"/>
                </a:cubicBezTo>
                <a:lnTo>
                  <a:pt x="183100" y="530662"/>
                </a:lnTo>
                <a:cubicBezTo>
                  <a:pt x="183100" y="547515"/>
                  <a:pt x="101123" y="561177"/>
                  <a:pt x="0" y="561177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4036896" y="5740820"/>
            <a:ext cx="10678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A game</a:t>
            </a:r>
          </a:p>
        </p:txBody>
      </p:sp>
      <p:sp>
        <p:nvSpPr>
          <p:cNvPr id="26" name="Right Brace 25"/>
          <p:cNvSpPr/>
          <p:nvPr/>
        </p:nvSpPr>
        <p:spPr>
          <a:xfrm rot="5400000">
            <a:off x="5466013" y="4730673"/>
            <a:ext cx="349054" cy="1745194"/>
          </a:xfrm>
          <a:custGeom>
            <a:avLst/>
            <a:gdLst>
              <a:gd name="connsiteX0" fmla="*/ 0 w 397325"/>
              <a:gd name="connsiteY0" fmla="*/ 0 h 1765355"/>
              <a:gd name="connsiteX1" fmla="*/ 198663 w 397325"/>
              <a:gd name="connsiteY1" fmla="*/ 33109 h 1765355"/>
              <a:gd name="connsiteX2" fmla="*/ 198663 w 397325"/>
              <a:gd name="connsiteY2" fmla="*/ 849568 h 1765355"/>
              <a:gd name="connsiteX3" fmla="*/ 397326 w 397325"/>
              <a:gd name="connsiteY3" fmla="*/ 882677 h 1765355"/>
              <a:gd name="connsiteX4" fmla="*/ 198663 w 397325"/>
              <a:gd name="connsiteY4" fmla="*/ 915786 h 1765355"/>
              <a:gd name="connsiteX5" fmla="*/ 198663 w 397325"/>
              <a:gd name="connsiteY5" fmla="*/ 1732246 h 1765355"/>
              <a:gd name="connsiteX6" fmla="*/ 0 w 397325"/>
              <a:gd name="connsiteY6" fmla="*/ 1765355 h 1765355"/>
              <a:gd name="connsiteX7" fmla="*/ 0 w 397325"/>
              <a:gd name="connsiteY7" fmla="*/ 0 h 1765355"/>
              <a:gd name="connsiteX0" fmla="*/ 0 w 397325"/>
              <a:gd name="connsiteY0" fmla="*/ 0 h 1765355"/>
              <a:gd name="connsiteX1" fmla="*/ 198663 w 397325"/>
              <a:gd name="connsiteY1" fmla="*/ 33109 h 1765355"/>
              <a:gd name="connsiteX2" fmla="*/ 198663 w 397325"/>
              <a:gd name="connsiteY2" fmla="*/ 849568 h 1765355"/>
              <a:gd name="connsiteX3" fmla="*/ 397326 w 397325"/>
              <a:gd name="connsiteY3" fmla="*/ 882677 h 1765355"/>
              <a:gd name="connsiteX4" fmla="*/ 198663 w 397325"/>
              <a:gd name="connsiteY4" fmla="*/ 915786 h 1765355"/>
              <a:gd name="connsiteX5" fmla="*/ 198663 w 397325"/>
              <a:gd name="connsiteY5" fmla="*/ 1732246 h 1765355"/>
              <a:gd name="connsiteX6" fmla="*/ 0 w 397325"/>
              <a:gd name="connsiteY6" fmla="*/ 1765355 h 1765355"/>
              <a:gd name="connsiteX0" fmla="*/ 0 w 397326"/>
              <a:gd name="connsiteY0" fmla="*/ 0 h 1765355"/>
              <a:gd name="connsiteX1" fmla="*/ 198663 w 397326"/>
              <a:gd name="connsiteY1" fmla="*/ 33109 h 1765355"/>
              <a:gd name="connsiteX2" fmla="*/ 198663 w 397326"/>
              <a:gd name="connsiteY2" fmla="*/ 849568 h 1765355"/>
              <a:gd name="connsiteX3" fmla="*/ 397326 w 397326"/>
              <a:gd name="connsiteY3" fmla="*/ 882677 h 1765355"/>
              <a:gd name="connsiteX4" fmla="*/ 198663 w 397326"/>
              <a:gd name="connsiteY4" fmla="*/ 915786 h 1765355"/>
              <a:gd name="connsiteX5" fmla="*/ 198663 w 397326"/>
              <a:gd name="connsiteY5" fmla="*/ 1732246 h 1765355"/>
              <a:gd name="connsiteX6" fmla="*/ 0 w 397326"/>
              <a:gd name="connsiteY6" fmla="*/ 1765355 h 1765355"/>
              <a:gd name="connsiteX7" fmla="*/ 0 w 397326"/>
              <a:gd name="connsiteY7" fmla="*/ 0 h 1765355"/>
              <a:gd name="connsiteX0" fmla="*/ 0 w 397326"/>
              <a:gd name="connsiteY0" fmla="*/ 0 h 1765355"/>
              <a:gd name="connsiteX1" fmla="*/ 198663 w 397326"/>
              <a:gd name="connsiteY1" fmla="*/ 33109 h 1765355"/>
              <a:gd name="connsiteX2" fmla="*/ 198663 w 397326"/>
              <a:gd name="connsiteY2" fmla="*/ 849568 h 1765355"/>
              <a:gd name="connsiteX3" fmla="*/ 266697 w 397326"/>
              <a:gd name="connsiteY3" fmla="*/ 882677 h 1765355"/>
              <a:gd name="connsiteX4" fmla="*/ 198663 w 397326"/>
              <a:gd name="connsiteY4" fmla="*/ 915786 h 1765355"/>
              <a:gd name="connsiteX5" fmla="*/ 198663 w 397326"/>
              <a:gd name="connsiteY5" fmla="*/ 1732246 h 1765355"/>
              <a:gd name="connsiteX6" fmla="*/ 0 w 397326"/>
              <a:gd name="connsiteY6" fmla="*/ 1765355 h 1765355"/>
              <a:gd name="connsiteX0" fmla="*/ 0 w 349054"/>
              <a:gd name="connsiteY0" fmla="*/ 0 h 1765355"/>
              <a:gd name="connsiteX1" fmla="*/ 198663 w 349054"/>
              <a:gd name="connsiteY1" fmla="*/ 33109 h 1765355"/>
              <a:gd name="connsiteX2" fmla="*/ 198663 w 349054"/>
              <a:gd name="connsiteY2" fmla="*/ 849568 h 1765355"/>
              <a:gd name="connsiteX3" fmla="*/ 349054 w 349054"/>
              <a:gd name="connsiteY3" fmla="*/ 882677 h 1765355"/>
              <a:gd name="connsiteX4" fmla="*/ 198663 w 349054"/>
              <a:gd name="connsiteY4" fmla="*/ 915786 h 1765355"/>
              <a:gd name="connsiteX5" fmla="*/ 198663 w 349054"/>
              <a:gd name="connsiteY5" fmla="*/ 1732246 h 1765355"/>
              <a:gd name="connsiteX6" fmla="*/ 0 w 349054"/>
              <a:gd name="connsiteY6" fmla="*/ 1765355 h 1765355"/>
              <a:gd name="connsiteX7" fmla="*/ 0 w 349054"/>
              <a:gd name="connsiteY7" fmla="*/ 0 h 1765355"/>
              <a:gd name="connsiteX0" fmla="*/ 0 w 349054"/>
              <a:gd name="connsiteY0" fmla="*/ 0 h 1765355"/>
              <a:gd name="connsiteX1" fmla="*/ 198663 w 349054"/>
              <a:gd name="connsiteY1" fmla="*/ 33109 h 1765355"/>
              <a:gd name="connsiteX2" fmla="*/ 198663 w 349054"/>
              <a:gd name="connsiteY2" fmla="*/ 849568 h 1765355"/>
              <a:gd name="connsiteX3" fmla="*/ 266697 w 349054"/>
              <a:gd name="connsiteY3" fmla="*/ 882677 h 1765355"/>
              <a:gd name="connsiteX4" fmla="*/ 198663 w 349054"/>
              <a:gd name="connsiteY4" fmla="*/ 915786 h 1765355"/>
              <a:gd name="connsiteX5" fmla="*/ 198663 w 349054"/>
              <a:gd name="connsiteY5" fmla="*/ 1732246 h 1765355"/>
              <a:gd name="connsiteX6" fmla="*/ 0 w 349054"/>
              <a:gd name="connsiteY6" fmla="*/ 1765355 h 1765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49054" h="1765355" stroke="0" extrusionOk="0">
                <a:moveTo>
                  <a:pt x="0" y="0"/>
                </a:moveTo>
                <a:cubicBezTo>
                  <a:pt x="109719" y="0"/>
                  <a:pt x="198663" y="14823"/>
                  <a:pt x="198663" y="33109"/>
                </a:cubicBezTo>
                <a:lnTo>
                  <a:pt x="198663" y="849568"/>
                </a:lnTo>
                <a:cubicBezTo>
                  <a:pt x="198663" y="867854"/>
                  <a:pt x="239335" y="882677"/>
                  <a:pt x="349054" y="882677"/>
                </a:cubicBezTo>
                <a:cubicBezTo>
                  <a:pt x="239335" y="882677"/>
                  <a:pt x="198663" y="897500"/>
                  <a:pt x="198663" y="915786"/>
                </a:cubicBezTo>
                <a:lnTo>
                  <a:pt x="198663" y="1732246"/>
                </a:lnTo>
                <a:cubicBezTo>
                  <a:pt x="198663" y="1750532"/>
                  <a:pt x="109719" y="1765355"/>
                  <a:pt x="0" y="1765355"/>
                </a:cubicBezTo>
                <a:lnTo>
                  <a:pt x="0" y="0"/>
                </a:lnTo>
                <a:close/>
              </a:path>
              <a:path w="349054" h="1765355" fill="none">
                <a:moveTo>
                  <a:pt x="0" y="0"/>
                </a:moveTo>
                <a:cubicBezTo>
                  <a:pt x="109719" y="0"/>
                  <a:pt x="198663" y="14823"/>
                  <a:pt x="198663" y="33109"/>
                </a:cubicBezTo>
                <a:lnTo>
                  <a:pt x="198663" y="849568"/>
                </a:lnTo>
                <a:cubicBezTo>
                  <a:pt x="198663" y="867854"/>
                  <a:pt x="156978" y="882677"/>
                  <a:pt x="266697" y="882677"/>
                </a:cubicBezTo>
                <a:cubicBezTo>
                  <a:pt x="156978" y="882677"/>
                  <a:pt x="198663" y="897500"/>
                  <a:pt x="198663" y="915786"/>
                </a:cubicBezTo>
                <a:lnTo>
                  <a:pt x="198663" y="1732246"/>
                </a:lnTo>
                <a:cubicBezTo>
                  <a:pt x="198663" y="1750532"/>
                  <a:pt x="109719" y="1765355"/>
                  <a:pt x="0" y="1765355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484149" y="5740820"/>
            <a:ext cx="10678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28774" y="4616478"/>
                <a:ext cx="297501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110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4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£27.50</a:t>
                </a: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774" y="4616478"/>
                <a:ext cx="2975013" cy="523220"/>
              </a:xfrm>
              <a:prstGeom prst="rect">
                <a:avLst/>
              </a:prstGeom>
              <a:blipFill>
                <a:blip r:embed="rId7"/>
                <a:stretch>
                  <a:fillRect l="-4098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4158296" y="4889448"/>
            <a:ext cx="748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27.50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92141" y="5302847"/>
                <a:ext cx="213106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£27.50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141" y="5302847"/>
                <a:ext cx="2131067" cy="523220"/>
              </a:xfrm>
              <a:prstGeom prst="rect">
                <a:avLst/>
              </a:prstGeom>
              <a:blipFill>
                <a:blip r:embed="rId8"/>
                <a:stretch>
                  <a:fillRect l="-5714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2591058" y="5309177"/>
            <a:ext cx="1699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£82.50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554793" y="1885211"/>
            <a:ext cx="2131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£82.50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8497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3" grpId="0" animBg="1"/>
      <p:bldP spid="24" grpId="0" animBg="1"/>
      <p:bldP spid="25" grpId="0"/>
      <p:bldP spid="26" grpId="0" animBg="1"/>
      <p:bldP spid="28" grpId="0"/>
      <p:bldP spid="28" grpId="1"/>
      <p:bldP spid="31" grpId="0"/>
      <p:bldP spid="32" grpId="0"/>
      <p:bldP spid="33" grpId="0"/>
      <p:bldP spid="34" grpId="0"/>
      <p:bldP spid="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713547"/>
              </p:ext>
            </p:extLst>
          </p:nvPr>
        </p:nvGraphicFramePr>
        <p:xfrm>
          <a:off x="1365067" y="3015521"/>
          <a:ext cx="60960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296215132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86726243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10901999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750671633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32690572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83209485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92115687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71609409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37722947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40246611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186192809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7046462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16507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872741" y="697467"/>
                <a:ext cx="3615582" cy="767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12</m:t>
                        </m:r>
                      </m:den>
                    </m:f>
                  </m:oMath>
                </a14:m>
                <a:r>
                  <a:rPr lang="en-GB" sz="2800" dirty="0"/>
                  <a:t>  of 960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560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2741" y="697467"/>
                <a:ext cx="3615582" cy="767582"/>
              </a:xfrm>
              <a:prstGeom prst="rect">
                <a:avLst/>
              </a:prstGeom>
              <a:blipFill>
                <a:blip r:embed="rId5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Left Brace 5"/>
          <p:cNvSpPr/>
          <p:nvPr/>
        </p:nvSpPr>
        <p:spPr>
          <a:xfrm rot="5400000">
            <a:off x="4159431" y="-380718"/>
            <a:ext cx="509451" cy="6098177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025463" y="1823122"/>
            <a:ext cx="16981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960</a:t>
            </a:r>
          </a:p>
        </p:txBody>
      </p:sp>
      <p:sp>
        <p:nvSpPr>
          <p:cNvPr id="8" name="Right Brace 7"/>
          <p:cNvSpPr/>
          <p:nvPr/>
        </p:nvSpPr>
        <p:spPr>
          <a:xfrm rot="5400000">
            <a:off x="3010854" y="2096480"/>
            <a:ext cx="274408" cy="3565982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443444" y="5169346"/>
                <a:ext cx="227946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960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12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3444" y="5169346"/>
                <a:ext cx="2279469" cy="523220"/>
              </a:xfrm>
              <a:prstGeom prst="rect">
                <a:avLst/>
              </a:prstGeom>
              <a:blipFill>
                <a:blip r:embed="rId6"/>
                <a:stretch>
                  <a:fillRect l="-5615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3186083" y="5185274"/>
            <a:ext cx="13545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80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952640" y="523871"/>
            <a:ext cx="373381" cy="53981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1365068" y="3103899"/>
            <a:ext cx="542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80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73570" y="4032603"/>
            <a:ext cx="1104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560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874866" y="3103899"/>
            <a:ext cx="542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80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84664" y="3103899"/>
            <a:ext cx="542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80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894462" y="3103899"/>
            <a:ext cx="542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80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04260" y="3103899"/>
            <a:ext cx="542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80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14058" y="3103899"/>
            <a:ext cx="542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80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23856" y="3103899"/>
            <a:ext cx="542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80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933654" y="3103899"/>
            <a:ext cx="542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80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443452" y="3103899"/>
            <a:ext cx="542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80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953250" y="3103899"/>
            <a:ext cx="542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80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463048" y="3103899"/>
            <a:ext cx="542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80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972848" y="3103899"/>
            <a:ext cx="542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80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986298" y="5169346"/>
                <a:ext cx="227946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b="0" dirty="0"/>
                  <a:t>80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b="0" dirty="0"/>
                  <a:t> ? 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560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6298" y="5169346"/>
                <a:ext cx="2279469" cy="523220"/>
              </a:xfrm>
              <a:prstGeom prst="rect">
                <a:avLst/>
              </a:prstGeom>
              <a:blipFill>
                <a:blip r:embed="rId7"/>
                <a:stretch>
                  <a:fillRect l="-5615" t="-11628" r="-267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122921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10" grpId="0"/>
      <p:bldP spid="11" grpId="0"/>
      <p:bldP spid="5" grpId="0" animBg="1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questions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292426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562572"/>
                <a:ext cx="7497474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2,100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7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2) 843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 955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5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4) 816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24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562572"/>
                <a:ext cx="7497474" cy="4401205"/>
              </a:xfrm>
              <a:prstGeom prst="rect">
                <a:avLst/>
              </a:prstGeom>
              <a:blipFill>
                <a:blip r:embed="rId2"/>
                <a:stretch>
                  <a:fillRect l="-1626" t="-1247" b="-30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562572"/>
                <a:ext cx="7497474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2,100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7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2) 843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 955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5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4) 816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24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562572"/>
                <a:ext cx="7497474" cy="4401205"/>
              </a:xfrm>
              <a:prstGeom prst="rect">
                <a:avLst/>
              </a:prstGeom>
              <a:blipFill>
                <a:blip r:embed="rId5"/>
                <a:stretch>
                  <a:fillRect l="-1626" t="-1247" b="-30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2952205" y="562572"/>
            <a:ext cx="1907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300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839033"/>
              </p:ext>
            </p:extLst>
          </p:nvPr>
        </p:nvGraphicFramePr>
        <p:xfrm>
          <a:off x="4642451" y="1427970"/>
          <a:ext cx="2513840" cy="1335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768">
                  <a:extLst>
                    <a:ext uri="{9D8B030D-6E8A-4147-A177-3AD203B41FA5}">
                      <a16:colId xmlns:a16="http://schemas.microsoft.com/office/drawing/2014/main" val="327863339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117005358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53887862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638533213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755109932"/>
                    </a:ext>
                  </a:extLst>
                </a:gridCol>
              </a:tblGrid>
              <a:tr h="709293">
                <a:tc>
                  <a:txBody>
                    <a:bodyPr/>
                    <a:lstStyle/>
                    <a:p>
                      <a:pPr algn="r"/>
                      <a:endParaRPr lang="en-GB" sz="4000" dirty="0"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8579638"/>
                  </a:ext>
                </a:extLst>
              </a:tr>
              <a:tr h="625911"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8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4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3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28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69711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25473" y="1574937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2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05761" y="1574937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8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07475" y="1574937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65617" y="2031931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65225" y="1852526"/>
            <a:ext cx="1907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281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6300"/>
              </p:ext>
            </p:extLst>
          </p:nvPr>
        </p:nvGraphicFramePr>
        <p:xfrm>
          <a:off x="4627472" y="2710108"/>
          <a:ext cx="2513840" cy="1335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768">
                  <a:extLst>
                    <a:ext uri="{9D8B030D-6E8A-4147-A177-3AD203B41FA5}">
                      <a16:colId xmlns:a16="http://schemas.microsoft.com/office/drawing/2014/main" val="327863339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117005358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53887862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638533213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755109932"/>
                    </a:ext>
                  </a:extLst>
                </a:gridCol>
              </a:tblGrid>
              <a:tr h="709293">
                <a:tc>
                  <a:txBody>
                    <a:bodyPr/>
                    <a:lstStyle/>
                    <a:p>
                      <a:pPr algn="r"/>
                      <a:endParaRPr lang="en-GB" sz="4000" dirty="0"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8579638"/>
                  </a:ext>
                </a:extLst>
              </a:tr>
              <a:tr h="625911"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9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28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697116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304058" y="2857075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1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84346" y="2857075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9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86060" y="2857075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44202" y="3314069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20295" y="3116100"/>
            <a:ext cx="1907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191</a:t>
            </a:r>
          </a:p>
        </p:txBody>
      </p:sp>
      <p:cxnSp>
        <p:nvCxnSpPr>
          <p:cNvPr id="19" name="Straight Arrow Connector 18"/>
          <p:cNvCxnSpPr>
            <a:cxnSpLocks/>
          </p:cNvCxnSpPr>
          <p:nvPr/>
        </p:nvCxnSpPr>
        <p:spPr>
          <a:xfrm flipH="1">
            <a:off x="2037806" y="4873256"/>
            <a:ext cx="182880" cy="39934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312126" y="4873256"/>
            <a:ext cx="195943" cy="39934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842014" y="5269613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noProof="0" dirty="0">
                <a:solidFill>
                  <a:prstClr val="black"/>
                </a:solidFill>
                <a:latin typeface="Calibri" panose="020F0502020204030204"/>
              </a:rPr>
              <a:t>2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72081" y="5272598"/>
            <a:ext cx="591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noProof="0" dirty="0">
                <a:solidFill>
                  <a:prstClr val="black"/>
                </a:solidFill>
                <a:latin typeface="Calibri" panose="020F0502020204030204"/>
              </a:rPr>
              <a:t>12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818589" y="5575449"/>
                <a:ext cx="23870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/>
                  </a:rPr>
                  <a:t>816 </a:t>
                </a:r>
                <a14:m>
                  <m:oMath xmlns:m="http://schemas.openxmlformats.org/officeDocument/2006/math">
                    <m:r>
                      <a:rPr lang="en-GB" sz="2800" i="1" noProof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b="0" i="1" noProof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408</a:t>
                </a: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589" y="5575449"/>
                <a:ext cx="2387040" cy="523220"/>
              </a:xfrm>
              <a:prstGeom prst="rect">
                <a:avLst/>
              </a:prstGeom>
              <a:blipFill>
                <a:blip r:embed="rId6"/>
                <a:stretch>
                  <a:fillRect l="-5102" t="-11765" r="-1020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881708"/>
              </p:ext>
            </p:extLst>
          </p:nvPr>
        </p:nvGraphicFramePr>
        <p:xfrm>
          <a:off x="4508134" y="4139213"/>
          <a:ext cx="2752515" cy="1335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503">
                  <a:extLst>
                    <a:ext uri="{9D8B030D-6E8A-4147-A177-3AD203B41FA5}">
                      <a16:colId xmlns:a16="http://schemas.microsoft.com/office/drawing/2014/main" val="327863339"/>
                    </a:ext>
                  </a:extLst>
                </a:gridCol>
                <a:gridCol w="550503">
                  <a:extLst>
                    <a:ext uri="{9D8B030D-6E8A-4147-A177-3AD203B41FA5}">
                      <a16:colId xmlns:a16="http://schemas.microsoft.com/office/drawing/2014/main" val="1170053587"/>
                    </a:ext>
                  </a:extLst>
                </a:gridCol>
                <a:gridCol w="550503">
                  <a:extLst>
                    <a:ext uri="{9D8B030D-6E8A-4147-A177-3AD203B41FA5}">
                      <a16:colId xmlns:a16="http://schemas.microsoft.com/office/drawing/2014/main" val="3538878627"/>
                    </a:ext>
                  </a:extLst>
                </a:gridCol>
                <a:gridCol w="550503">
                  <a:extLst>
                    <a:ext uri="{9D8B030D-6E8A-4147-A177-3AD203B41FA5}">
                      <a16:colId xmlns:a16="http://schemas.microsoft.com/office/drawing/2014/main" val="3638533213"/>
                    </a:ext>
                  </a:extLst>
                </a:gridCol>
                <a:gridCol w="550503">
                  <a:extLst>
                    <a:ext uri="{9D8B030D-6E8A-4147-A177-3AD203B41FA5}">
                      <a16:colId xmlns:a16="http://schemas.microsoft.com/office/drawing/2014/main" val="3755109932"/>
                    </a:ext>
                  </a:extLst>
                </a:gridCol>
              </a:tblGrid>
              <a:tr h="709293">
                <a:tc>
                  <a:txBody>
                    <a:bodyPr/>
                    <a:lstStyle/>
                    <a:p>
                      <a:pPr algn="r"/>
                      <a:endParaRPr lang="en-GB" sz="4000" dirty="0"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8579638"/>
                  </a:ext>
                </a:extLst>
              </a:tr>
              <a:tr h="625911"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12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4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28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697116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5775681" y="4286180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3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277395" y="4286180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110573" y="4730921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822027" y="4406054"/>
            <a:ext cx="1907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1"/>
                </a:solidFill>
              </a:rPr>
              <a:t>34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0460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1" grpId="0"/>
      <p:bldP spid="13" grpId="0"/>
      <p:bldP spid="14" grpId="0"/>
      <p:bldP spid="15" grpId="0"/>
      <p:bldP spid="16" grpId="0"/>
      <p:bldP spid="17" grpId="0"/>
      <p:bldP spid="22" grpId="0"/>
      <p:bldP spid="23" grpId="0"/>
      <p:bldP spid="24" grpId="0"/>
      <p:bldP spid="27" grpId="0"/>
      <p:bldP spid="28" grpId="0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657601" y="473389"/>
                <a:ext cx="1698170" cy="767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6</m:t>
                        </m:r>
                      </m:den>
                    </m:f>
                  </m:oMath>
                </a14:m>
                <a:r>
                  <a:rPr lang="en-GB" sz="2800" dirty="0"/>
                  <a:t> of 30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1" y="473389"/>
                <a:ext cx="1698170" cy="767582"/>
              </a:xfrm>
              <a:prstGeom prst="rect">
                <a:avLst/>
              </a:prstGeom>
              <a:blipFill>
                <a:blip r:embed="rId5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80107"/>
              </p:ext>
            </p:extLst>
          </p:nvPr>
        </p:nvGraphicFramePr>
        <p:xfrm>
          <a:off x="1367246" y="2960880"/>
          <a:ext cx="6096000" cy="7583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10355782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9457840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1996649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06504519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09451521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67131279"/>
                    </a:ext>
                  </a:extLst>
                </a:gridCol>
              </a:tblGrid>
              <a:tr h="75837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120276"/>
                  </a:ext>
                </a:extLst>
              </a:tr>
            </a:tbl>
          </a:graphicData>
        </a:graphic>
      </p:graphicFrame>
      <p:sp>
        <p:nvSpPr>
          <p:cNvPr id="6" name="Left Brace 5"/>
          <p:cNvSpPr/>
          <p:nvPr/>
        </p:nvSpPr>
        <p:spPr>
          <a:xfrm rot="5400000">
            <a:off x="4159431" y="-498962"/>
            <a:ext cx="509451" cy="6098177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139837" y="1771645"/>
            <a:ext cx="16981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30</a:t>
            </a:r>
          </a:p>
        </p:txBody>
      </p:sp>
      <p:sp>
        <p:nvSpPr>
          <p:cNvPr id="8" name="Right Brace 7"/>
          <p:cNvSpPr/>
          <p:nvPr/>
        </p:nvSpPr>
        <p:spPr>
          <a:xfrm rot="5400000">
            <a:off x="1706517" y="3486280"/>
            <a:ext cx="339634" cy="1022532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1662421" y="4242257"/>
            <a:ext cx="679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443445" y="5169346"/>
                <a:ext cx="169817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30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6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3445" y="5169346"/>
                <a:ext cx="1698170" cy="523220"/>
              </a:xfrm>
              <a:prstGeom prst="rect">
                <a:avLst/>
              </a:prstGeom>
              <a:blipFill>
                <a:blip r:embed="rId6"/>
                <a:stretch>
                  <a:fillRect l="-7554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2872741" y="5169346"/>
            <a:ext cx="641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51362" y="3044233"/>
            <a:ext cx="641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826400" y="608840"/>
                <a:ext cx="129866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</a:t>
                </a:r>
                <a:r>
                  <a:rPr lang="en-GB" sz="2800" dirty="0">
                    <a:solidFill>
                      <a:schemeClr val="accent1"/>
                    </a:solidFill>
                  </a:rPr>
                  <a:t>5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400" y="608840"/>
                <a:ext cx="1298665" cy="523220"/>
              </a:xfrm>
              <a:prstGeom prst="rect">
                <a:avLst/>
              </a:prstGeom>
              <a:blipFill>
                <a:blip r:embed="rId7"/>
                <a:stretch>
                  <a:fillRect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0" grpId="0"/>
      <p:bldP spid="11" grpId="0"/>
      <p:bldP spid="12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657601" y="473389"/>
                <a:ext cx="1698170" cy="767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6</m:t>
                        </m:r>
                      </m:den>
                    </m:f>
                  </m:oMath>
                </a14:m>
                <a:r>
                  <a:rPr lang="en-GB" sz="2800" dirty="0"/>
                  <a:t> of 30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1" y="473389"/>
                <a:ext cx="1698170" cy="767582"/>
              </a:xfrm>
              <a:prstGeom prst="rect">
                <a:avLst/>
              </a:prstGeom>
              <a:blipFill>
                <a:blip r:embed="rId5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80107"/>
              </p:ext>
            </p:extLst>
          </p:nvPr>
        </p:nvGraphicFramePr>
        <p:xfrm>
          <a:off x="1367246" y="2960880"/>
          <a:ext cx="6096000" cy="7583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10355782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19457840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1996649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06504519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09451521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67131279"/>
                    </a:ext>
                  </a:extLst>
                </a:gridCol>
              </a:tblGrid>
              <a:tr h="75837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120276"/>
                  </a:ext>
                </a:extLst>
              </a:tr>
            </a:tbl>
          </a:graphicData>
        </a:graphic>
      </p:graphicFrame>
      <p:sp>
        <p:nvSpPr>
          <p:cNvPr id="6" name="Left Brace 5"/>
          <p:cNvSpPr/>
          <p:nvPr/>
        </p:nvSpPr>
        <p:spPr>
          <a:xfrm rot="5400000">
            <a:off x="4159431" y="-498962"/>
            <a:ext cx="509451" cy="6098177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139837" y="1771645"/>
            <a:ext cx="16981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30</a:t>
            </a:r>
          </a:p>
        </p:txBody>
      </p:sp>
      <p:sp>
        <p:nvSpPr>
          <p:cNvPr id="8" name="Right Brace 7"/>
          <p:cNvSpPr/>
          <p:nvPr/>
        </p:nvSpPr>
        <p:spPr>
          <a:xfrm rot="5400000">
            <a:off x="1700872" y="3491924"/>
            <a:ext cx="339634" cy="1011243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1613261" y="4242257"/>
            <a:ext cx="679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443445" y="5169346"/>
                <a:ext cx="169817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30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6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3445" y="5169346"/>
                <a:ext cx="1698170" cy="523220"/>
              </a:xfrm>
              <a:prstGeom prst="rect">
                <a:avLst/>
              </a:prstGeom>
              <a:blipFill>
                <a:blip r:embed="rId6"/>
                <a:stretch>
                  <a:fillRect l="-7554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2872741" y="5169346"/>
            <a:ext cx="641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51362" y="3044233"/>
            <a:ext cx="641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5</a:t>
            </a:r>
          </a:p>
        </p:txBody>
      </p:sp>
      <p:sp>
        <p:nvSpPr>
          <p:cNvPr id="13" name="Right Brace 12"/>
          <p:cNvSpPr/>
          <p:nvPr/>
        </p:nvSpPr>
        <p:spPr>
          <a:xfrm rot="5400000">
            <a:off x="3719648" y="1473148"/>
            <a:ext cx="339634" cy="5048795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671680" y="3044233"/>
            <a:ext cx="641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26561" y="3044233"/>
            <a:ext cx="641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81442" y="3044233"/>
            <a:ext cx="641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836323" y="3044233"/>
            <a:ext cx="641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715693" y="5169346"/>
                <a:ext cx="150222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5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5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5693" y="5169346"/>
                <a:ext cx="1502227" cy="523220"/>
              </a:xfrm>
              <a:prstGeom prst="rect">
                <a:avLst/>
              </a:prstGeom>
              <a:blipFill>
                <a:blip r:embed="rId7"/>
                <a:stretch>
                  <a:fillRect l="-8537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5897336" y="5169346"/>
            <a:ext cx="641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717217" y="654617"/>
                <a:ext cx="118273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25</a:t>
                </a: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7217" y="654617"/>
                <a:ext cx="1182733" cy="523220"/>
              </a:xfrm>
              <a:prstGeom prst="rect">
                <a:avLst/>
              </a:prstGeom>
              <a:blipFill>
                <a:blip r:embed="rId8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69449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96296E-6 L 0.22639 -0.0053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19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9" grpId="0"/>
      <p:bldP spid="13" grpId="0" animBg="1"/>
      <p:bldP spid="14" grpId="0"/>
      <p:bldP spid="15" grpId="0"/>
      <p:bldP spid="16" grpId="0"/>
      <p:bldP spid="17" grpId="0"/>
      <p:bldP spid="21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5979" y="5292366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48823" y="5435055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97726" y="495775"/>
                <a:ext cx="1698170" cy="767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den>
                    </m:f>
                  </m:oMath>
                </a14:m>
                <a:r>
                  <a:rPr lang="en-GB" sz="2800" dirty="0"/>
                  <a:t> of 36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726" y="495775"/>
                <a:ext cx="1698170" cy="767582"/>
              </a:xfrm>
              <a:prstGeom prst="rect">
                <a:avLst/>
              </a:prstGeom>
              <a:blipFill>
                <a:blip r:embed="rId5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97726" y="1415757"/>
                <a:ext cx="1698170" cy="767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den>
                    </m:f>
                  </m:oMath>
                </a14:m>
                <a:r>
                  <a:rPr lang="en-GB" sz="2800" dirty="0"/>
                  <a:t> of 36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726" y="1415757"/>
                <a:ext cx="1698170" cy="767582"/>
              </a:xfrm>
              <a:prstGeom prst="rect">
                <a:avLst/>
              </a:prstGeom>
              <a:blipFill>
                <a:blip r:embed="rId6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900054" y="545892"/>
                <a:ext cx="1698170" cy="767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den>
                    </m:f>
                  </m:oMath>
                </a14:m>
                <a:r>
                  <a:rPr lang="en-GB" sz="2800" dirty="0"/>
                  <a:t> of 217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0054" y="545892"/>
                <a:ext cx="1698170" cy="767582"/>
              </a:xfrm>
              <a:prstGeom prst="rect">
                <a:avLst/>
              </a:prstGeom>
              <a:blipFill>
                <a:blip r:embed="rId7"/>
                <a:stretch>
                  <a:fillRect b="-11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900054" y="1465183"/>
                <a:ext cx="1698170" cy="767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den>
                    </m:f>
                  </m:oMath>
                </a14:m>
                <a:r>
                  <a:rPr lang="en-GB" sz="2800" dirty="0"/>
                  <a:t> of 217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0054" y="1465183"/>
                <a:ext cx="1698170" cy="767582"/>
              </a:xfrm>
              <a:prstGeom prst="rect">
                <a:avLst/>
              </a:prstGeom>
              <a:blipFill>
                <a:blip r:embed="rId8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97726" y="495775"/>
                <a:ext cx="1698170" cy="767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den>
                    </m:f>
                  </m:oMath>
                </a14:m>
                <a:r>
                  <a:rPr lang="en-GB" sz="2800" dirty="0"/>
                  <a:t> of 36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726" y="495775"/>
                <a:ext cx="1698170" cy="767582"/>
              </a:xfrm>
              <a:prstGeom prst="rect">
                <a:avLst/>
              </a:prstGeom>
              <a:blipFill>
                <a:blip r:embed="rId5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97726" y="1415757"/>
                <a:ext cx="1698170" cy="767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den>
                    </m:f>
                  </m:oMath>
                </a14:m>
                <a:r>
                  <a:rPr lang="en-GB" sz="2800" dirty="0"/>
                  <a:t> of 36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726" y="1415757"/>
                <a:ext cx="1698170" cy="767582"/>
              </a:xfrm>
              <a:prstGeom prst="rect">
                <a:avLst/>
              </a:prstGeom>
              <a:blipFill>
                <a:blip r:embed="rId6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900054" y="545892"/>
                <a:ext cx="1698170" cy="767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den>
                    </m:f>
                  </m:oMath>
                </a14:m>
                <a:r>
                  <a:rPr lang="en-GB" sz="2800" dirty="0"/>
                  <a:t> of 217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0054" y="545892"/>
                <a:ext cx="1698170" cy="767582"/>
              </a:xfrm>
              <a:prstGeom prst="rect">
                <a:avLst/>
              </a:prstGeom>
              <a:blipFill>
                <a:blip r:embed="rId7"/>
                <a:stretch>
                  <a:fillRect b="-11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900054" y="1465183"/>
                <a:ext cx="1698170" cy="767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den>
                    </m:f>
                  </m:oMath>
                </a14:m>
                <a:r>
                  <a:rPr lang="en-GB" sz="2800" dirty="0"/>
                  <a:t> of 217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0054" y="1465183"/>
                <a:ext cx="1698170" cy="767582"/>
              </a:xfrm>
              <a:prstGeom prst="rect">
                <a:avLst/>
              </a:prstGeom>
              <a:blipFill>
                <a:blip r:embed="rId8"/>
                <a:stretch>
                  <a:fillRect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87204"/>
              </p:ext>
            </p:extLst>
          </p:nvPr>
        </p:nvGraphicFramePr>
        <p:xfrm>
          <a:off x="883919" y="3240784"/>
          <a:ext cx="248629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766">
                  <a:extLst>
                    <a:ext uri="{9D8B030D-6E8A-4147-A177-3AD203B41FA5}">
                      <a16:colId xmlns:a16="http://schemas.microsoft.com/office/drawing/2014/main" val="3076211291"/>
                    </a:ext>
                  </a:extLst>
                </a:gridCol>
                <a:gridCol w="828766">
                  <a:extLst>
                    <a:ext uri="{9D8B030D-6E8A-4147-A177-3AD203B41FA5}">
                      <a16:colId xmlns:a16="http://schemas.microsoft.com/office/drawing/2014/main" val="3483010887"/>
                    </a:ext>
                  </a:extLst>
                </a:gridCol>
                <a:gridCol w="828766">
                  <a:extLst>
                    <a:ext uri="{9D8B030D-6E8A-4147-A177-3AD203B41FA5}">
                      <a16:colId xmlns:a16="http://schemas.microsoft.com/office/drawing/2014/main" val="12865066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75168"/>
                  </a:ext>
                </a:extLst>
              </a:tr>
            </a:tbl>
          </a:graphicData>
        </a:graphic>
      </p:graphicFrame>
      <p:sp>
        <p:nvSpPr>
          <p:cNvPr id="10" name="Left Brace 9"/>
          <p:cNvSpPr/>
          <p:nvPr/>
        </p:nvSpPr>
        <p:spPr>
          <a:xfrm rot="5400000">
            <a:off x="1944050" y="1686042"/>
            <a:ext cx="366036" cy="2486298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1860707" y="2203269"/>
            <a:ext cx="83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36</a:t>
            </a:r>
          </a:p>
        </p:txBody>
      </p:sp>
      <p:sp>
        <p:nvSpPr>
          <p:cNvPr id="12" name="Right Brace 11"/>
          <p:cNvSpPr/>
          <p:nvPr/>
        </p:nvSpPr>
        <p:spPr>
          <a:xfrm rot="5400000">
            <a:off x="1101634" y="3738371"/>
            <a:ext cx="339634" cy="775064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092784" y="4295720"/>
            <a:ext cx="679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62296" y="4896964"/>
                <a:ext cx="169817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36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296" y="4896964"/>
                <a:ext cx="1698170" cy="523220"/>
              </a:xfrm>
              <a:prstGeom prst="rect">
                <a:avLst/>
              </a:prstGeom>
              <a:blipFill>
                <a:blip r:embed="rId9"/>
                <a:stretch>
                  <a:fillRect l="-7554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2339882" y="4905772"/>
            <a:ext cx="641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17815" y="3306308"/>
            <a:ext cx="641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12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609849" y="611120"/>
                <a:ext cx="97209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12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9849" y="611120"/>
                <a:ext cx="972093" cy="523220"/>
              </a:xfrm>
              <a:prstGeom prst="rect">
                <a:avLst/>
              </a:prstGeom>
              <a:blipFill>
                <a:blip r:embed="rId10"/>
                <a:stretch>
                  <a:fillRect t="-10465" r="-312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ight Brace 17"/>
          <p:cNvSpPr/>
          <p:nvPr/>
        </p:nvSpPr>
        <p:spPr>
          <a:xfrm rot="5400000">
            <a:off x="1532850" y="3324651"/>
            <a:ext cx="291455" cy="158931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962296" y="5437800"/>
                <a:ext cx="21336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12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2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24 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296" y="5437800"/>
                <a:ext cx="2133600" cy="523220"/>
              </a:xfrm>
              <a:prstGeom prst="rect">
                <a:avLst/>
              </a:prstGeom>
              <a:blipFill>
                <a:blip r:embed="rId11"/>
                <a:stretch>
                  <a:fillRect l="-6000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495006" y="1572882"/>
                <a:ext cx="97209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24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006" y="1572882"/>
                <a:ext cx="972093" cy="523220"/>
              </a:xfrm>
              <a:prstGeom prst="rect">
                <a:avLst/>
              </a:prstGeom>
              <a:blipFill>
                <a:blip r:embed="rId12"/>
                <a:stretch>
                  <a:fillRect t="-10465" r="-312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1853838" y="3314565"/>
            <a:ext cx="641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12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877014"/>
              </p:ext>
            </p:extLst>
          </p:nvPr>
        </p:nvGraphicFramePr>
        <p:xfrm>
          <a:off x="4340136" y="3265001"/>
          <a:ext cx="351051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502">
                  <a:extLst>
                    <a:ext uri="{9D8B030D-6E8A-4147-A177-3AD203B41FA5}">
                      <a16:colId xmlns:a16="http://schemas.microsoft.com/office/drawing/2014/main" val="1019705136"/>
                    </a:ext>
                  </a:extLst>
                </a:gridCol>
                <a:gridCol w="501502">
                  <a:extLst>
                    <a:ext uri="{9D8B030D-6E8A-4147-A177-3AD203B41FA5}">
                      <a16:colId xmlns:a16="http://schemas.microsoft.com/office/drawing/2014/main" val="3685088790"/>
                    </a:ext>
                  </a:extLst>
                </a:gridCol>
                <a:gridCol w="501502">
                  <a:extLst>
                    <a:ext uri="{9D8B030D-6E8A-4147-A177-3AD203B41FA5}">
                      <a16:colId xmlns:a16="http://schemas.microsoft.com/office/drawing/2014/main" val="2477966768"/>
                    </a:ext>
                  </a:extLst>
                </a:gridCol>
                <a:gridCol w="501502">
                  <a:extLst>
                    <a:ext uri="{9D8B030D-6E8A-4147-A177-3AD203B41FA5}">
                      <a16:colId xmlns:a16="http://schemas.microsoft.com/office/drawing/2014/main" val="3546885845"/>
                    </a:ext>
                  </a:extLst>
                </a:gridCol>
                <a:gridCol w="501502">
                  <a:extLst>
                    <a:ext uri="{9D8B030D-6E8A-4147-A177-3AD203B41FA5}">
                      <a16:colId xmlns:a16="http://schemas.microsoft.com/office/drawing/2014/main" val="2122863348"/>
                    </a:ext>
                  </a:extLst>
                </a:gridCol>
                <a:gridCol w="501502">
                  <a:extLst>
                    <a:ext uri="{9D8B030D-6E8A-4147-A177-3AD203B41FA5}">
                      <a16:colId xmlns:a16="http://schemas.microsoft.com/office/drawing/2014/main" val="3510851951"/>
                    </a:ext>
                  </a:extLst>
                </a:gridCol>
                <a:gridCol w="501502">
                  <a:extLst>
                    <a:ext uri="{9D8B030D-6E8A-4147-A177-3AD203B41FA5}">
                      <a16:colId xmlns:a16="http://schemas.microsoft.com/office/drawing/2014/main" val="10842666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461157"/>
                  </a:ext>
                </a:extLst>
              </a:tr>
            </a:tbl>
          </a:graphicData>
        </a:graphic>
      </p:graphicFrame>
      <p:sp>
        <p:nvSpPr>
          <p:cNvPr id="23" name="Left Brace 22"/>
          <p:cNvSpPr/>
          <p:nvPr/>
        </p:nvSpPr>
        <p:spPr>
          <a:xfrm rot="5400000">
            <a:off x="5917280" y="1178841"/>
            <a:ext cx="356225" cy="3510514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719120" y="2183339"/>
            <a:ext cx="83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accent6"/>
                </a:solidFill>
              </a:rPr>
              <a:t>217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403854"/>
              </p:ext>
            </p:extLst>
          </p:nvPr>
        </p:nvGraphicFramePr>
        <p:xfrm>
          <a:off x="5039800" y="4160632"/>
          <a:ext cx="2513840" cy="1335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768">
                  <a:extLst>
                    <a:ext uri="{9D8B030D-6E8A-4147-A177-3AD203B41FA5}">
                      <a16:colId xmlns:a16="http://schemas.microsoft.com/office/drawing/2014/main" val="327863339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117005358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538878627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638533213"/>
                    </a:ext>
                  </a:extLst>
                </a:gridCol>
                <a:gridCol w="502768">
                  <a:extLst>
                    <a:ext uri="{9D8B030D-6E8A-4147-A177-3AD203B41FA5}">
                      <a16:colId xmlns:a16="http://schemas.microsoft.com/office/drawing/2014/main" val="3755109932"/>
                    </a:ext>
                  </a:extLst>
                </a:gridCol>
              </a:tblGrid>
              <a:tr h="709293">
                <a:tc>
                  <a:txBody>
                    <a:bodyPr/>
                    <a:lstStyle/>
                    <a:p>
                      <a:pPr algn="r"/>
                      <a:endParaRPr lang="en-GB" sz="4000" dirty="0"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40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8579638"/>
                  </a:ext>
                </a:extLst>
              </a:tr>
              <a:tr h="625911"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2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800" dirty="0">
                          <a:latin typeface="+mn-lt"/>
                        </a:rPr>
                        <a:t>7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GB" sz="2800" dirty="0">
                        <a:latin typeface="+mn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697116"/>
                  </a:ext>
                </a:extLst>
              </a:tr>
            </a:tbl>
          </a:graphicData>
        </a:graphic>
      </p:graphicFrame>
      <p:sp>
        <p:nvSpPr>
          <p:cNvPr id="26" name="Right Brace 25"/>
          <p:cNvSpPr/>
          <p:nvPr/>
        </p:nvSpPr>
        <p:spPr>
          <a:xfrm rot="5400000">
            <a:off x="4395107" y="3905467"/>
            <a:ext cx="339634" cy="406038"/>
          </a:xfrm>
          <a:custGeom>
            <a:avLst/>
            <a:gdLst>
              <a:gd name="connsiteX0" fmla="*/ 0 w 339634"/>
              <a:gd name="connsiteY0" fmla="*/ 0 h 406038"/>
              <a:gd name="connsiteX1" fmla="*/ 169817 w 339634"/>
              <a:gd name="connsiteY1" fmla="*/ 28302 h 406038"/>
              <a:gd name="connsiteX2" fmla="*/ 169817 w 339634"/>
              <a:gd name="connsiteY2" fmla="*/ 174717 h 406038"/>
              <a:gd name="connsiteX3" fmla="*/ 339634 w 339634"/>
              <a:gd name="connsiteY3" fmla="*/ 203019 h 406038"/>
              <a:gd name="connsiteX4" fmla="*/ 169817 w 339634"/>
              <a:gd name="connsiteY4" fmla="*/ 231321 h 406038"/>
              <a:gd name="connsiteX5" fmla="*/ 169817 w 339634"/>
              <a:gd name="connsiteY5" fmla="*/ 377736 h 406038"/>
              <a:gd name="connsiteX6" fmla="*/ 0 w 339634"/>
              <a:gd name="connsiteY6" fmla="*/ 406038 h 406038"/>
              <a:gd name="connsiteX7" fmla="*/ 0 w 339634"/>
              <a:gd name="connsiteY7" fmla="*/ 0 h 406038"/>
              <a:gd name="connsiteX0" fmla="*/ 0 w 339634"/>
              <a:gd name="connsiteY0" fmla="*/ 0 h 406038"/>
              <a:gd name="connsiteX1" fmla="*/ 169817 w 339634"/>
              <a:gd name="connsiteY1" fmla="*/ 28302 h 406038"/>
              <a:gd name="connsiteX2" fmla="*/ 169817 w 339634"/>
              <a:gd name="connsiteY2" fmla="*/ 174717 h 406038"/>
              <a:gd name="connsiteX3" fmla="*/ 339634 w 339634"/>
              <a:gd name="connsiteY3" fmla="*/ 203019 h 406038"/>
              <a:gd name="connsiteX4" fmla="*/ 169817 w 339634"/>
              <a:gd name="connsiteY4" fmla="*/ 231321 h 406038"/>
              <a:gd name="connsiteX5" fmla="*/ 169817 w 339634"/>
              <a:gd name="connsiteY5" fmla="*/ 377736 h 406038"/>
              <a:gd name="connsiteX6" fmla="*/ 0 w 339634"/>
              <a:gd name="connsiteY6" fmla="*/ 406038 h 406038"/>
              <a:gd name="connsiteX0" fmla="*/ 0 w 339634"/>
              <a:gd name="connsiteY0" fmla="*/ 0 h 406038"/>
              <a:gd name="connsiteX1" fmla="*/ 169817 w 339634"/>
              <a:gd name="connsiteY1" fmla="*/ 28302 h 406038"/>
              <a:gd name="connsiteX2" fmla="*/ 169817 w 339634"/>
              <a:gd name="connsiteY2" fmla="*/ 174717 h 406038"/>
              <a:gd name="connsiteX3" fmla="*/ 339634 w 339634"/>
              <a:gd name="connsiteY3" fmla="*/ 203019 h 406038"/>
              <a:gd name="connsiteX4" fmla="*/ 169817 w 339634"/>
              <a:gd name="connsiteY4" fmla="*/ 231321 h 406038"/>
              <a:gd name="connsiteX5" fmla="*/ 169817 w 339634"/>
              <a:gd name="connsiteY5" fmla="*/ 377736 h 406038"/>
              <a:gd name="connsiteX6" fmla="*/ 0 w 339634"/>
              <a:gd name="connsiteY6" fmla="*/ 406038 h 406038"/>
              <a:gd name="connsiteX7" fmla="*/ 0 w 339634"/>
              <a:gd name="connsiteY7" fmla="*/ 0 h 406038"/>
              <a:gd name="connsiteX0" fmla="*/ 0 w 339634"/>
              <a:gd name="connsiteY0" fmla="*/ 0 h 406038"/>
              <a:gd name="connsiteX1" fmla="*/ 169817 w 339634"/>
              <a:gd name="connsiteY1" fmla="*/ 28302 h 406038"/>
              <a:gd name="connsiteX2" fmla="*/ 169817 w 339634"/>
              <a:gd name="connsiteY2" fmla="*/ 174717 h 406038"/>
              <a:gd name="connsiteX3" fmla="*/ 308968 w 339634"/>
              <a:gd name="connsiteY3" fmla="*/ 208595 h 406038"/>
              <a:gd name="connsiteX4" fmla="*/ 169817 w 339634"/>
              <a:gd name="connsiteY4" fmla="*/ 231321 h 406038"/>
              <a:gd name="connsiteX5" fmla="*/ 169817 w 339634"/>
              <a:gd name="connsiteY5" fmla="*/ 377736 h 406038"/>
              <a:gd name="connsiteX6" fmla="*/ 0 w 339634"/>
              <a:gd name="connsiteY6" fmla="*/ 406038 h 406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9634" h="406038" stroke="0" extrusionOk="0">
                <a:moveTo>
                  <a:pt x="0" y="0"/>
                </a:moveTo>
                <a:cubicBezTo>
                  <a:pt x="93787" y="0"/>
                  <a:pt x="169817" y="12671"/>
                  <a:pt x="169817" y="28302"/>
                </a:cubicBezTo>
                <a:lnTo>
                  <a:pt x="169817" y="174717"/>
                </a:lnTo>
                <a:cubicBezTo>
                  <a:pt x="169817" y="190348"/>
                  <a:pt x="245847" y="203019"/>
                  <a:pt x="339634" y="203019"/>
                </a:cubicBezTo>
                <a:cubicBezTo>
                  <a:pt x="245847" y="203019"/>
                  <a:pt x="169817" y="215690"/>
                  <a:pt x="169817" y="231321"/>
                </a:cubicBezTo>
                <a:lnTo>
                  <a:pt x="169817" y="377736"/>
                </a:lnTo>
                <a:cubicBezTo>
                  <a:pt x="169817" y="393367"/>
                  <a:pt x="93787" y="406038"/>
                  <a:pt x="0" y="406038"/>
                </a:cubicBezTo>
                <a:lnTo>
                  <a:pt x="0" y="0"/>
                </a:lnTo>
                <a:close/>
              </a:path>
              <a:path w="339634" h="406038" fill="none">
                <a:moveTo>
                  <a:pt x="0" y="0"/>
                </a:moveTo>
                <a:cubicBezTo>
                  <a:pt x="93787" y="0"/>
                  <a:pt x="169817" y="12671"/>
                  <a:pt x="169817" y="28302"/>
                </a:cubicBezTo>
                <a:lnTo>
                  <a:pt x="169817" y="174717"/>
                </a:lnTo>
                <a:cubicBezTo>
                  <a:pt x="169817" y="190348"/>
                  <a:pt x="215181" y="208595"/>
                  <a:pt x="308968" y="208595"/>
                </a:cubicBezTo>
                <a:cubicBezTo>
                  <a:pt x="215181" y="208595"/>
                  <a:pt x="169817" y="215690"/>
                  <a:pt x="169817" y="231321"/>
                </a:cubicBezTo>
                <a:lnTo>
                  <a:pt x="169817" y="377736"/>
                </a:lnTo>
                <a:cubicBezTo>
                  <a:pt x="169817" y="393367"/>
                  <a:pt x="93787" y="406038"/>
                  <a:pt x="0" y="406038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4408572" y="4305014"/>
            <a:ext cx="679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?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204511" y="4344978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3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06225" y="4344978"/>
            <a:ext cx="34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305912" y="3314565"/>
            <a:ext cx="695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185765" y="680353"/>
                <a:ext cx="97209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31</a:t>
                </a: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765" y="680353"/>
                <a:ext cx="972093" cy="523220"/>
              </a:xfrm>
              <a:prstGeom prst="rect">
                <a:avLst/>
              </a:prstGeom>
              <a:blipFill>
                <a:blip r:embed="rId13"/>
                <a:stretch>
                  <a:fillRect t="-11765" r="-314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ight Brace 31"/>
          <p:cNvSpPr/>
          <p:nvPr/>
        </p:nvSpPr>
        <p:spPr>
          <a:xfrm rot="5400000">
            <a:off x="4904741" y="3398501"/>
            <a:ext cx="366200" cy="1460580"/>
          </a:xfrm>
          <a:custGeom>
            <a:avLst/>
            <a:gdLst>
              <a:gd name="connsiteX0" fmla="*/ 0 w 366200"/>
              <a:gd name="connsiteY0" fmla="*/ 0 h 1460580"/>
              <a:gd name="connsiteX1" fmla="*/ 183100 w 366200"/>
              <a:gd name="connsiteY1" fmla="*/ 30515 h 1460580"/>
              <a:gd name="connsiteX2" fmla="*/ 183100 w 366200"/>
              <a:gd name="connsiteY2" fmla="*/ 699775 h 1460580"/>
              <a:gd name="connsiteX3" fmla="*/ 366200 w 366200"/>
              <a:gd name="connsiteY3" fmla="*/ 730290 h 1460580"/>
              <a:gd name="connsiteX4" fmla="*/ 183100 w 366200"/>
              <a:gd name="connsiteY4" fmla="*/ 760805 h 1460580"/>
              <a:gd name="connsiteX5" fmla="*/ 183100 w 366200"/>
              <a:gd name="connsiteY5" fmla="*/ 1430065 h 1460580"/>
              <a:gd name="connsiteX6" fmla="*/ 0 w 366200"/>
              <a:gd name="connsiteY6" fmla="*/ 1460580 h 1460580"/>
              <a:gd name="connsiteX7" fmla="*/ 0 w 366200"/>
              <a:gd name="connsiteY7" fmla="*/ 0 h 1460580"/>
              <a:gd name="connsiteX0" fmla="*/ 0 w 366200"/>
              <a:gd name="connsiteY0" fmla="*/ 0 h 1460580"/>
              <a:gd name="connsiteX1" fmla="*/ 183100 w 366200"/>
              <a:gd name="connsiteY1" fmla="*/ 30515 h 1460580"/>
              <a:gd name="connsiteX2" fmla="*/ 183100 w 366200"/>
              <a:gd name="connsiteY2" fmla="*/ 699775 h 1460580"/>
              <a:gd name="connsiteX3" fmla="*/ 366200 w 366200"/>
              <a:gd name="connsiteY3" fmla="*/ 730290 h 1460580"/>
              <a:gd name="connsiteX4" fmla="*/ 183100 w 366200"/>
              <a:gd name="connsiteY4" fmla="*/ 760805 h 1460580"/>
              <a:gd name="connsiteX5" fmla="*/ 183100 w 366200"/>
              <a:gd name="connsiteY5" fmla="*/ 1430065 h 1460580"/>
              <a:gd name="connsiteX6" fmla="*/ 0 w 366200"/>
              <a:gd name="connsiteY6" fmla="*/ 1460580 h 1460580"/>
              <a:gd name="connsiteX0" fmla="*/ 0 w 366200"/>
              <a:gd name="connsiteY0" fmla="*/ 0 h 1460580"/>
              <a:gd name="connsiteX1" fmla="*/ 183100 w 366200"/>
              <a:gd name="connsiteY1" fmla="*/ 30515 h 1460580"/>
              <a:gd name="connsiteX2" fmla="*/ 183100 w 366200"/>
              <a:gd name="connsiteY2" fmla="*/ 699775 h 1460580"/>
              <a:gd name="connsiteX3" fmla="*/ 366200 w 366200"/>
              <a:gd name="connsiteY3" fmla="*/ 730290 h 1460580"/>
              <a:gd name="connsiteX4" fmla="*/ 183100 w 366200"/>
              <a:gd name="connsiteY4" fmla="*/ 760805 h 1460580"/>
              <a:gd name="connsiteX5" fmla="*/ 183100 w 366200"/>
              <a:gd name="connsiteY5" fmla="*/ 1430065 h 1460580"/>
              <a:gd name="connsiteX6" fmla="*/ 0 w 366200"/>
              <a:gd name="connsiteY6" fmla="*/ 1460580 h 1460580"/>
              <a:gd name="connsiteX7" fmla="*/ 0 w 366200"/>
              <a:gd name="connsiteY7" fmla="*/ 0 h 1460580"/>
              <a:gd name="connsiteX0" fmla="*/ 0 w 366200"/>
              <a:gd name="connsiteY0" fmla="*/ 0 h 1460580"/>
              <a:gd name="connsiteX1" fmla="*/ 183100 w 366200"/>
              <a:gd name="connsiteY1" fmla="*/ 30515 h 1460580"/>
              <a:gd name="connsiteX2" fmla="*/ 183100 w 366200"/>
              <a:gd name="connsiteY2" fmla="*/ 699775 h 1460580"/>
              <a:gd name="connsiteX3" fmla="*/ 318807 w 366200"/>
              <a:gd name="connsiteY3" fmla="*/ 727502 h 1460580"/>
              <a:gd name="connsiteX4" fmla="*/ 183100 w 366200"/>
              <a:gd name="connsiteY4" fmla="*/ 760805 h 1460580"/>
              <a:gd name="connsiteX5" fmla="*/ 183100 w 366200"/>
              <a:gd name="connsiteY5" fmla="*/ 1430065 h 1460580"/>
              <a:gd name="connsiteX6" fmla="*/ 0 w 366200"/>
              <a:gd name="connsiteY6" fmla="*/ 1460580 h 1460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6200" h="1460580" stroke="0" extrusionOk="0">
                <a:moveTo>
                  <a:pt x="0" y="0"/>
                </a:moveTo>
                <a:cubicBezTo>
                  <a:pt x="101123" y="0"/>
                  <a:pt x="183100" y="13662"/>
                  <a:pt x="183100" y="30515"/>
                </a:cubicBezTo>
                <a:lnTo>
                  <a:pt x="183100" y="699775"/>
                </a:lnTo>
                <a:cubicBezTo>
                  <a:pt x="183100" y="716628"/>
                  <a:pt x="265077" y="730290"/>
                  <a:pt x="366200" y="730290"/>
                </a:cubicBezTo>
                <a:cubicBezTo>
                  <a:pt x="265077" y="730290"/>
                  <a:pt x="183100" y="743952"/>
                  <a:pt x="183100" y="760805"/>
                </a:cubicBezTo>
                <a:lnTo>
                  <a:pt x="183100" y="1430065"/>
                </a:lnTo>
                <a:cubicBezTo>
                  <a:pt x="183100" y="1446918"/>
                  <a:pt x="101123" y="1460580"/>
                  <a:pt x="0" y="1460580"/>
                </a:cubicBezTo>
                <a:lnTo>
                  <a:pt x="0" y="0"/>
                </a:lnTo>
                <a:close/>
              </a:path>
              <a:path w="366200" h="1460580" fill="none">
                <a:moveTo>
                  <a:pt x="0" y="0"/>
                </a:moveTo>
                <a:cubicBezTo>
                  <a:pt x="101123" y="0"/>
                  <a:pt x="183100" y="13662"/>
                  <a:pt x="183100" y="30515"/>
                </a:cubicBezTo>
                <a:lnTo>
                  <a:pt x="183100" y="699775"/>
                </a:lnTo>
                <a:cubicBezTo>
                  <a:pt x="183100" y="716628"/>
                  <a:pt x="217684" y="727502"/>
                  <a:pt x="318807" y="727502"/>
                </a:cubicBezTo>
                <a:cubicBezTo>
                  <a:pt x="217684" y="727502"/>
                  <a:pt x="183100" y="743952"/>
                  <a:pt x="183100" y="760805"/>
                </a:cubicBezTo>
                <a:lnTo>
                  <a:pt x="183100" y="1430065"/>
                </a:lnTo>
                <a:cubicBezTo>
                  <a:pt x="183100" y="1446918"/>
                  <a:pt x="101123" y="1460580"/>
                  <a:pt x="0" y="1460580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420040" y="5548045"/>
                <a:ext cx="21336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31 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800" dirty="0"/>
                  <a:t> 3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/>
                  <a:t> 93 </a:t>
                </a: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0040" y="5548045"/>
                <a:ext cx="2133600" cy="523220"/>
              </a:xfrm>
              <a:prstGeom prst="rect">
                <a:avLst/>
              </a:prstGeom>
              <a:blipFill>
                <a:blip r:embed="rId14"/>
                <a:stretch>
                  <a:fillRect l="-5714" t="-10465" r="-286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4822133" y="3314565"/>
            <a:ext cx="727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300654" y="3314565"/>
            <a:ext cx="727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202090" y="1587364"/>
                <a:ext cx="97209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/>
                    </a:solidFill>
                  </a:rPr>
                  <a:t> 93</a:t>
                </a: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2090" y="1587364"/>
                <a:ext cx="972093" cy="523220"/>
              </a:xfrm>
              <a:prstGeom prst="rect">
                <a:avLst/>
              </a:prstGeom>
              <a:blipFill>
                <a:blip r:embed="rId15"/>
                <a:stretch>
                  <a:fillRect t="-10465" r="-312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729803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33333E-6 L 0.04618 -3.33333E-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7.40741E-7 L 0.05486 0.00023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4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 animBg="1"/>
      <p:bldP spid="11" grpId="0"/>
      <p:bldP spid="12" grpId="0" animBg="1"/>
      <p:bldP spid="12" grpId="1" animBg="1"/>
      <p:bldP spid="13" grpId="0"/>
      <p:bldP spid="13" grpId="1"/>
      <p:bldP spid="14" grpId="0"/>
      <p:bldP spid="15" grpId="0"/>
      <p:bldP spid="16" grpId="0"/>
      <p:bldP spid="17" grpId="0"/>
      <p:bldP spid="18" grpId="0" animBg="1"/>
      <p:bldP spid="19" grpId="0"/>
      <p:bldP spid="20" grpId="0"/>
      <p:bldP spid="21" grpId="0"/>
      <p:bldP spid="23" grpId="0" animBg="1"/>
      <p:bldP spid="24" grpId="0"/>
      <p:bldP spid="26" grpId="0" animBg="1"/>
      <p:bldP spid="26" grpId="1" animBg="1"/>
      <p:bldP spid="27" grpId="0"/>
      <p:bldP spid="27" grpId="1"/>
      <p:bldP spid="28" grpId="0"/>
      <p:bldP spid="29" grpId="0"/>
      <p:bldP spid="30" grpId="0"/>
      <p:bldP spid="31" grpId="0"/>
      <p:bldP spid="32" grpId="0" animBg="1"/>
      <p:bldP spid="33" grpId="0"/>
      <p:bldP spid="34" grpId="0"/>
      <p:bldP spid="35" grpId="0"/>
      <p:bldP spid="3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5|8.2|1.3|4.4|2.3|1.6|3.3|4.9|1.6|0.7|3.8|6|2.3|1.1|1.1|2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6|8.4|2|3.5|3.2|6.5|3.4|3.6|5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10.6|1.2|8.7|0.6|0.8|0.8|0.8|5.6|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3.7|1.4|2.2|1.4|3.3|3.2|1.7|2.2|3|6.9|2.3|1.3|4|5.6|3.7|1.3|4.1|1.8|6.4|4|1|3.7|4.6|2.5|1|3.6|0.8|1.1|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5|6.5|8.1|4.8|1.7|7.1|1.8|6|2.9|0.9|1.1|6.6|6.5|1|0.8|2.7|2.9|0.9|0.7|8|0.7|1.9|4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2|6.5|3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0.5|4.8|1.8|9.1|4.3|8.2|0.6|4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|4.4|5.1|1|2.7|3.8|0.9|8.1|9|3.3|4.3|2.7|0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9|1.7|0.9|7.9|10.4|2.1|1.9|10|14.2|4|2.6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6CDCD123110943A8C145BF711BC26E" ma:contentTypeVersion="" ma:contentTypeDescription="Create a new document." ma:contentTypeScope="" ma:versionID="57dae5c6343700a44bb75baab134953a">
  <xsd:schema xmlns:xsd="http://www.w3.org/2001/XMLSchema" xmlns:xs="http://www.w3.org/2001/XMLSchema" xmlns:p="http://schemas.microsoft.com/office/2006/metadata/properties" xmlns:ns2="07450488-5eec-4160-8bb9-f4adfc39963a" xmlns:ns3="1c7d9a60-9be0-44eb-8679-1d168711d289" targetNamespace="http://schemas.microsoft.com/office/2006/metadata/properties" ma:root="true" ma:fieldsID="4b15388e3eceff410b5b982d4a4e055c" ns2:_="" ns3:_="">
    <xsd:import namespace="07450488-5eec-4160-8bb9-f4adfc39963a"/>
    <xsd:import namespace="1c7d9a60-9be0-44eb-8679-1d168711d2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450488-5eec-4160-8bb9-f4adfc3996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7d9a60-9be0-44eb-8679-1d168711d28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purl.org/dc/dcmitype/"/>
    <ds:schemaRef ds:uri="522d4c35-b548-4432-90ae-af4376e1c4b4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7318894-FFF5-4569-A7D9-AD7B38D79ECC}"/>
</file>

<file path=docProps/app.xml><?xml version="1.0" encoding="utf-8"?>
<Properties xmlns="http://schemas.openxmlformats.org/officeDocument/2006/extended-properties" xmlns:vt="http://schemas.openxmlformats.org/officeDocument/2006/docPropsVTypes">
  <TotalTime>2801</TotalTime>
  <Words>448</Words>
  <Application>Microsoft Office PowerPoint</Application>
  <PresentationFormat>On-screen Show (4:3)</PresentationFormat>
  <Paragraphs>178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1 - 3 on the 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the rest of the questions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Morris, Ruth</cp:lastModifiedBy>
  <cp:revision>216</cp:revision>
  <dcterms:created xsi:type="dcterms:W3CDTF">2019-07-05T11:02:13Z</dcterms:created>
  <dcterms:modified xsi:type="dcterms:W3CDTF">2021-11-14T20:37:22Z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0x010100976CDCD123110943A8C145BF711BC26E</vt:lpwstr>
  </property>
</Properties>
</file>