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3" r:id="rId14"/>
    <p:sldId id="299" r:id="rId15"/>
    <p:sldId id="300" r:id="rId16"/>
    <p:sldId id="314" r:id="rId17"/>
    <p:sldId id="306" r:id="rId18"/>
    <p:sldId id="315" r:id="rId19"/>
    <p:sldId id="317" r:id="rId20"/>
    <p:sldId id="301" r:id="rId21"/>
    <p:sldId id="309" r:id="rId22"/>
    <p:sldId id="310" r:id="rId23"/>
    <p:sldId id="316" r:id="rId24"/>
    <p:sldId id="31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7E-451D-818B-DDA5A9CB590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7E-451D-818B-DDA5A9CB5906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42-43D4-B751-E0EFFA48139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842-43D4-B751-E0EFFA48139C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42-43D4-B751-E0EFFA48139C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3D4-B751-E0EFFA481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79-41C9-8433-1DF2EF78F4C9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79-41C9-8433-1DF2EF78F4C9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79-41C9-8433-1DF2EF78F4C9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79-41C9-8433-1DF2EF78F4C9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79-41C9-8433-1DF2EF78F4C9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79-41C9-8433-1DF2EF78F4C9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79-41C9-8433-1DF2EF78F4C9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779-41C9-8433-1DF2EF78F4C9}"/>
              </c:ext>
            </c:extLst>
          </c:dPt>
          <c:dPt>
            <c:idx val="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EC0E-42E0-B469-D621002F08A6}"/>
              </c:ext>
            </c:extLst>
          </c:dPt>
          <c:dPt>
            <c:idx val="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C0E-42E0-B469-D621002F08A6}"/>
              </c:ext>
            </c:extLst>
          </c:dPt>
          <c:dPt>
            <c:idx val="1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EC0E-42E0-B469-D621002F08A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C0E-42E0-B469-D621002F08A6}"/>
              </c:ext>
            </c:extLst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C0E-42E0-B469-D621002F08A6}"/>
              </c:ext>
            </c:extLst>
          </c:dPt>
          <c:dPt>
            <c:idx val="1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0E-42E0-B469-D621002F08A6}"/>
              </c:ext>
            </c:extLst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C0E-42E0-B469-D621002F08A6}"/>
              </c:ext>
            </c:extLst>
          </c:dPt>
          <c:dPt>
            <c:idx val="1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0E-42E0-B469-D621002F08A6}"/>
              </c:ext>
            </c:extLst>
          </c:dPt>
          <c:dPt>
            <c:idx val="1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C0E-42E0-B469-D621002F08A6}"/>
              </c:ext>
            </c:extLst>
          </c:dPt>
          <c:dPt>
            <c:idx val="17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0E-42E0-B469-D621002F08A6}"/>
              </c:ext>
            </c:extLst>
          </c:dPt>
          <c:dPt>
            <c:idx val="1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0E-42E0-B469-D621002F08A6}"/>
              </c:ext>
            </c:extLst>
          </c:dPt>
          <c:dPt>
            <c:idx val="1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0E-42E0-B469-D621002F08A6}"/>
              </c:ext>
            </c:extLst>
          </c:dPt>
          <c:cat>
            <c:strRef>
              <c:f>Sheet1!$A$2:$A$21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0E-42E0-B469-D621002F0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40-4C13-9A55-C717987B1BA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40-4C13-9A55-C717987B1BAE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40-4C13-9A55-C717987B1BAE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40-4C13-9A55-C717987B1BAE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B40-4C13-9A55-C717987B1BAE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B40-4C13-9A55-C717987B1BAE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B40-4C13-9A55-C717987B1BAE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B40-4C13-9A55-C717987B1BAE}"/>
              </c:ext>
            </c:extLst>
          </c:dPt>
          <c:dPt>
            <c:idx val="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B40-4C13-9A55-C717987B1BAE}"/>
              </c:ext>
            </c:extLst>
          </c:dPt>
          <c:dPt>
            <c:idx val="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B40-4C13-9A55-C717987B1BAE}"/>
              </c:ext>
            </c:extLst>
          </c:dPt>
          <c:dPt>
            <c:idx val="1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DB40-4C13-9A55-C717987B1BAE}"/>
              </c:ext>
            </c:extLst>
          </c:dPt>
          <c:dPt>
            <c:idx val="11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DB40-4C13-9A55-C717987B1BAE}"/>
              </c:ext>
            </c:extLst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DB40-4C13-9A55-C717987B1BAE}"/>
              </c:ext>
            </c:extLst>
          </c:dPt>
          <c:dPt>
            <c:idx val="1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DB40-4C13-9A55-C717987B1BAE}"/>
              </c:ext>
            </c:extLst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DB40-4C13-9A55-C717987B1BAE}"/>
              </c:ext>
            </c:extLst>
          </c:dPt>
          <c:dPt>
            <c:idx val="15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DB40-4C13-9A55-C717987B1BAE}"/>
              </c:ext>
            </c:extLst>
          </c:dPt>
          <c:dPt>
            <c:idx val="1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DB40-4C13-9A55-C717987B1BAE}"/>
              </c:ext>
            </c:extLst>
          </c:dPt>
          <c:dPt>
            <c:idx val="17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DB40-4C13-9A55-C717987B1BAE}"/>
              </c:ext>
            </c:extLst>
          </c:dPt>
          <c:dPt>
            <c:idx val="1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DB40-4C13-9A55-C717987B1BAE}"/>
              </c:ext>
            </c:extLst>
          </c:dPt>
          <c:dPt>
            <c:idx val="19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DB40-4C13-9A55-C717987B1BAE}"/>
              </c:ext>
            </c:extLst>
          </c:dPt>
          <c:cat>
            <c:strRef>
              <c:f>Sheet1!$A$2:$A$21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DB40-4C13-9A55-C717987B1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18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2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11" Type="http://schemas.openxmlformats.org/officeDocument/2006/relationships/chart" Target="../charts/chart3.xml"/><Relationship Id="rId10" Type="http://schemas.openxmlformats.org/officeDocument/2006/relationships/image" Target="../media/image31.png"/><Relationship Id="rId4" Type="http://schemas.openxmlformats.org/officeDocument/2006/relationships/chart" Target="../charts/chart1.xml"/><Relationship Id="rId9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0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4D2C9A-0EF5-42ED-BFAA-AACF136CD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375" y="2185308"/>
            <a:ext cx="618797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69829" y="3009175"/>
                <a:ext cx="34359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829" y="3009175"/>
                <a:ext cx="3435928" cy="769378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98806" y="3076912"/>
                <a:ext cx="34359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20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806" y="3076912"/>
                <a:ext cx="3435928" cy="769378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14489" y="5187665"/>
                <a:ext cx="34359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2800" dirty="0"/>
                  <a:t> 5 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25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489" y="5187665"/>
                <a:ext cx="3435928" cy="769378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2784441" y="3022576"/>
            <a:ext cx="403352" cy="92152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" name="Rounded Rectangle 7"/>
          <p:cNvSpPr/>
          <p:nvPr/>
        </p:nvSpPr>
        <p:spPr>
          <a:xfrm>
            <a:off x="6891713" y="3009175"/>
            <a:ext cx="403352" cy="92152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9" name="Rounded Rectangle 8"/>
          <p:cNvSpPr/>
          <p:nvPr/>
        </p:nvSpPr>
        <p:spPr>
          <a:xfrm>
            <a:off x="4355454" y="5309854"/>
            <a:ext cx="403352" cy="532801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5" name="Rounded Rectangle 14"/>
          <p:cNvSpPr/>
          <p:nvPr/>
        </p:nvSpPr>
        <p:spPr>
          <a:xfrm rot="20263417">
            <a:off x="3558858" y="1445809"/>
            <a:ext cx="1171351" cy="469542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14489" y="1241316"/>
                <a:ext cx="3435928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489" y="1241316"/>
                <a:ext cx="3435928" cy="767133"/>
              </a:xfrm>
              <a:prstGeom prst="rect">
                <a:avLst/>
              </a:prstGeom>
              <a:blipFill>
                <a:blip r:embed="rId9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 rot="20263417">
            <a:off x="1300806" y="3281405"/>
            <a:ext cx="1171351" cy="469542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A8B35A3-1A4E-45F8-87A6-7920A002236E}"/>
                  </a:ext>
                </a:extLst>
              </p:cNvPr>
              <p:cNvSpPr/>
              <p:nvPr/>
            </p:nvSpPr>
            <p:spPr>
              <a:xfrm>
                <a:off x="6475040" y="3909058"/>
                <a:ext cx="899605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GB" sz="2800" dirty="0"/>
                          <m:t>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A8B35A3-1A4E-45F8-87A6-7920A00223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040" y="3909058"/>
                <a:ext cx="899605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7087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/>
      <p:bldP spid="17" grpId="0" animBg="1"/>
      <p:bldP spid="17" grpId="1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4176263066"/>
              </p:ext>
            </p:extLst>
          </p:nvPr>
        </p:nvGraphicFramePr>
        <p:xfrm>
          <a:off x="667512" y="1288690"/>
          <a:ext cx="3609703" cy="256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14401" y="592647"/>
                <a:ext cx="4340784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Dora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a cake leftover.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592647"/>
                <a:ext cx="4340784" cy="672685"/>
              </a:xfrm>
              <a:prstGeom prst="rect">
                <a:avLst/>
              </a:prstGeom>
              <a:blipFill>
                <a:blip r:embed="rId7"/>
                <a:stretch>
                  <a:fillRect l="-2107"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90956" y="3940286"/>
            <a:ext cx="7278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leftover cake is shared equally between 4 people. What fraction of the whole cake does each person get?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14401" y="5068568"/>
                <a:ext cx="130628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5068568"/>
                <a:ext cx="1306285" cy="672685"/>
              </a:xfrm>
              <a:prstGeom prst="rect">
                <a:avLst/>
              </a:prstGeom>
              <a:blipFill>
                <a:blip r:embed="rId8"/>
                <a:stretch>
                  <a:fillRect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3080626950"/>
              </p:ext>
            </p:extLst>
          </p:nvPr>
        </p:nvGraphicFramePr>
        <p:xfrm>
          <a:off x="4174484" y="1288690"/>
          <a:ext cx="3257550" cy="256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81201" y="5098805"/>
                <a:ext cx="130628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1" y="5098805"/>
                <a:ext cx="1306285" cy="6727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5D4BC23-9894-44B6-98C3-762E265809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465603"/>
              </p:ext>
            </p:extLst>
          </p:nvPr>
        </p:nvGraphicFramePr>
        <p:xfrm>
          <a:off x="4174484" y="1285403"/>
          <a:ext cx="3257550" cy="256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8640E99-7251-4346-AB1B-8C72209DA9F4}"/>
              </a:ext>
            </a:extLst>
          </p:cNvPr>
          <p:cNvCxnSpPr/>
          <p:nvPr/>
        </p:nvCxnSpPr>
        <p:spPr>
          <a:xfrm flipV="1">
            <a:off x="5803259" y="1173579"/>
            <a:ext cx="0" cy="13956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A6623B-2B4E-479D-AD7E-04445D4863FC}"/>
              </a:ext>
            </a:extLst>
          </p:cNvPr>
          <p:cNvCxnSpPr>
            <a:cxnSpLocks/>
          </p:cNvCxnSpPr>
          <p:nvPr/>
        </p:nvCxnSpPr>
        <p:spPr>
          <a:xfrm flipH="1" flipV="1">
            <a:off x="4479235" y="2133600"/>
            <a:ext cx="1324024" cy="4356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0A84A56-B971-47CE-A88A-E549707DF3E3}"/>
              </a:ext>
            </a:extLst>
          </p:cNvPr>
          <p:cNvCxnSpPr>
            <a:cxnSpLocks/>
          </p:cNvCxnSpPr>
          <p:nvPr/>
        </p:nvCxnSpPr>
        <p:spPr>
          <a:xfrm flipV="1">
            <a:off x="5002696" y="2569213"/>
            <a:ext cx="800563" cy="108176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F87CCE8-61DA-4B9E-A4DB-C42AC66348D0}"/>
              </a:ext>
            </a:extLst>
          </p:cNvPr>
          <p:cNvCxnSpPr>
            <a:cxnSpLocks/>
          </p:cNvCxnSpPr>
          <p:nvPr/>
        </p:nvCxnSpPr>
        <p:spPr>
          <a:xfrm flipH="1" flipV="1">
            <a:off x="5803259" y="2569213"/>
            <a:ext cx="783072" cy="108176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66F6854-297C-4312-884B-825872F4D39A}"/>
              </a:ext>
            </a:extLst>
          </p:cNvPr>
          <p:cNvCxnSpPr>
            <a:cxnSpLocks/>
          </p:cNvCxnSpPr>
          <p:nvPr/>
        </p:nvCxnSpPr>
        <p:spPr>
          <a:xfrm flipV="1">
            <a:off x="5803259" y="2158864"/>
            <a:ext cx="1274784" cy="41034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9126A63-AB09-4FDF-AE5C-9DFFF8E9FC2A}"/>
              </a:ext>
            </a:extLst>
          </p:cNvPr>
          <p:cNvCxnSpPr/>
          <p:nvPr/>
        </p:nvCxnSpPr>
        <p:spPr>
          <a:xfrm flipV="1">
            <a:off x="2474799" y="1173579"/>
            <a:ext cx="0" cy="13956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133E35-0639-4526-A666-A55552D25FFE}"/>
              </a:ext>
            </a:extLst>
          </p:cNvPr>
          <p:cNvCxnSpPr>
            <a:cxnSpLocks/>
          </p:cNvCxnSpPr>
          <p:nvPr/>
        </p:nvCxnSpPr>
        <p:spPr>
          <a:xfrm flipH="1" flipV="1">
            <a:off x="1150775" y="2133600"/>
            <a:ext cx="1324024" cy="4356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8ED221-0DA7-4B5A-AFBF-960B1B60BC64}"/>
              </a:ext>
            </a:extLst>
          </p:cNvPr>
          <p:cNvCxnSpPr>
            <a:cxnSpLocks/>
          </p:cNvCxnSpPr>
          <p:nvPr/>
        </p:nvCxnSpPr>
        <p:spPr>
          <a:xfrm flipV="1">
            <a:off x="1674236" y="2569213"/>
            <a:ext cx="800563" cy="108176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62C884-EC68-4BED-AA3D-D4F05C9417B4}"/>
              </a:ext>
            </a:extLst>
          </p:cNvPr>
          <p:cNvCxnSpPr>
            <a:cxnSpLocks/>
          </p:cNvCxnSpPr>
          <p:nvPr/>
        </p:nvCxnSpPr>
        <p:spPr>
          <a:xfrm flipH="1" flipV="1">
            <a:off x="2474799" y="2569213"/>
            <a:ext cx="783072" cy="108176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09880D7-5C02-4B38-B9E0-5FAD29CAF669}"/>
              </a:ext>
            </a:extLst>
          </p:cNvPr>
          <p:cNvCxnSpPr>
            <a:cxnSpLocks/>
          </p:cNvCxnSpPr>
          <p:nvPr/>
        </p:nvCxnSpPr>
        <p:spPr>
          <a:xfrm flipV="1">
            <a:off x="2474799" y="2158864"/>
            <a:ext cx="1274784" cy="41034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0998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Graphic spid="18" grpId="0">
        <p:bldAsOne/>
      </p:bldGraphic>
      <p:bldP spid="21" grpId="0"/>
      <p:bldP spid="22" grpId="0"/>
      <p:bldGraphic spid="28" grpId="0">
        <p:bldAsOne/>
      </p:bldGraphic>
      <p:bldP spid="29" grpId="0"/>
      <p:bldGraphic spid="11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0420" y="56922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5836" y="1274265"/>
            <a:ext cx="3215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True or false?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29502" y="2284194"/>
                <a:ext cx="3215291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dirty="0" smtClean="0"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502" y="2284194"/>
                <a:ext cx="3215291" cy="769378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311561" y="4107744"/>
            <a:ext cx="2632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Convince 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113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25836" y="371070"/>
            <a:ext cx="3215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True </a:t>
            </a:r>
            <a:r>
              <a:rPr lang="en-GB" sz="2800"/>
              <a:t>or false?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29502" y="1380999"/>
                <a:ext cx="3215291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dirty="0" smtClean="0"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502" y="1380999"/>
                <a:ext cx="3215291" cy="769378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63991"/>
              </p:ext>
            </p:extLst>
          </p:nvPr>
        </p:nvGraphicFramePr>
        <p:xfrm>
          <a:off x="781812" y="2785299"/>
          <a:ext cx="3409185" cy="868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1837">
                  <a:extLst>
                    <a:ext uri="{9D8B030D-6E8A-4147-A177-3AD203B41FA5}">
                      <a16:colId xmlns:a16="http://schemas.microsoft.com/office/drawing/2014/main" val="2540338009"/>
                    </a:ext>
                  </a:extLst>
                </a:gridCol>
                <a:gridCol w="681837">
                  <a:extLst>
                    <a:ext uri="{9D8B030D-6E8A-4147-A177-3AD203B41FA5}">
                      <a16:colId xmlns:a16="http://schemas.microsoft.com/office/drawing/2014/main" val="714105919"/>
                    </a:ext>
                  </a:extLst>
                </a:gridCol>
                <a:gridCol w="681837">
                  <a:extLst>
                    <a:ext uri="{9D8B030D-6E8A-4147-A177-3AD203B41FA5}">
                      <a16:colId xmlns:a16="http://schemas.microsoft.com/office/drawing/2014/main" val="377018367"/>
                    </a:ext>
                  </a:extLst>
                </a:gridCol>
                <a:gridCol w="681837">
                  <a:extLst>
                    <a:ext uri="{9D8B030D-6E8A-4147-A177-3AD203B41FA5}">
                      <a16:colId xmlns:a16="http://schemas.microsoft.com/office/drawing/2014/main" val="702546445"/>
                    </a:ext>
                  </a:extLst>
                </a:gridCol>
                <a:gridCol w="681837">
                  <a:extLst>
                    <a:ext uri="{9D8B030D-6E8A-4147-A177-3AD203B41FA5}">
                      <a16:colId xmlns:a16="http://schemas.microsoft.com/office/drawing/2014/main" val="207592986"/>
                    </a:ext>
                  </a:extLst>
                </a:gridCol>
              </a:tblGrid>
              <a:tr h="8688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93939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184875"/>
              </p:ext>
            </p:extLst>
          </p:nvPr>
        </p:nvGraphicFramePr>
        <p:xfrm>
          <a:off x="781812" y="2785299"/>
          <a:ext cx="3409185" cy="868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79">
                  <a:extLst>
                    <a:ext uri="{9D8B030D-6E8A-4147-A177-3AD203B41FA5}">
                      <a16:colId xmlns:a16="http://schemas.microsoft.com/office/drawing/2014/main" val="2540338009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157869275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4287397458"/>
                    </a:ext>
                  </a:extLst>
                </a:gridCol>
                <a:gridCol w="681837">
                  <a:extLst>
                    <a:ext uri="{9D8B030D-6E8A-4147-A177-3AD203B41FA5}">
                      <a16:colId xmlns:a16="http://schemas.microsoft.com/office/drawing/2014/main" val="714105919"/>
                    </a:ext>
                  </a:extLst>
                </a:gridCol>
                <a:gridCol w="681837">
                  <a:extLst>
                    <a:ext uri="{9D8B030D-6E8A-4147-A177-3AD203B41FA5}">
                      <a16:colId xmlns:a16="http://schemas.microsoft.com/office/drawing/2014/main" val="377018367"/>
                    </a:ext>
                  </a:extLst>
                </a:gridCol>
                <a:gridCol w="681837">
                  <a:extLst>
                    <a:ext uri="{9D8B030D-6E8A-4147-A177-3AD203B41FA5}">
                      <a16:colId xmlns:a16="http://schemas.microsoft.com/office/drawing/2014/main" val="702546445"/>
                    </a:ext>
                  </a:extLst>
                </a:gridCol>
                <a:gridCol w="681837">
                  <a:extLst>
                    <a:ext uri="{9D8B030D-6E8A-4147-A177-3AD203B41FA5}">
                      <a16:colId xmlns:a16="http://schemas.microsoft.com/office/drawing/2014/main" val="207592986"/>
                    </a:ext>
                  </a:extLst>
                </a:gridCol>
              </a:tblGrid>
              <a:tr h="8688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93939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590470"/>
              </p:ext>
            </p:extLst>
          </p:nvPr>
        </p:nvGraphicFramePr>
        <p:xfrm>
          <a:off x="781812" y="2785299"/>
          <a:ext cx="3409185" cy="868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79">
                  <a:extLst>
                    <a:ext uri="{9D8B030D-6E8A-4147-A177-3AD203B41FA5}">
                      <a16:colId xmlns:a16="http://schemas.microsoft.com/office/drawing/2014/main" val="2540338009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157869275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4287397458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714105919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958984107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509751716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77018367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4240147664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132020398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702546445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727919251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777658624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207592986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1389991069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425267404"/>
                    </a:ext>
                  </a:extLst>
                </a:gridCol>
              </a:tblGrid>
              <a:tr h="8688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93939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77409" y="3941325"/>
                <a:ext cx="83776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409" y="3941325"/>
                <a:ext cx="837768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5602"/>
              </p:ext>
            </p:extLst>
          </p:nvPr>
        </p:nvGraphicFramePr>
        <p:xfrm>
          <a:off x="4640200" y="2791067"/>
          <a:ext cx="3409185" cy="86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95">
                  <a:extLst>
                    <a:ext uri="{9D8B030D-6E8A-4147-A177-3AD203B41FA5}">
                      <a16:colId xmlns:a16="http://schemas.microsoft.com/office/drawing/2014/main" val="2240972678"/>
                    </a:ext>
                  </a:extLst>
                </a:gridCol>
                <a:gridCol w="1136395">
                  <a:extLst>
                    <a:ext uri="{9D8B030D-6E8A-4147-A177-3AD203B41FA5}">
                      <a16:colId xmlns:a16="http://schemas.microsoft.com/office/drawing/2014/main" val="1487300988"/>
                    </a:ext>
                  </a:extLst>
                </a:gridCol>
                <a:gridCol w="1136395">
                  <a:extLst>
                    <a:ext uri="{9D8B030D-6E8A-4147-A177-3AD203B41FA5}">
                      <a16:colId xmlns:a16="http://schemas.microsoft.com/office/drawing/2014/main" val="3009159934"/>
                    </a:ext>
                  </a:extLst>
                </a:gridCol>
              </a:tblGrid>
              <a:tr h="868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9576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031305"/>
              </p:ext>
            </p:extLst>
          </p:nvPr>
        </p:nvGraphicFramePr>
        <p:xfrm>
          <a:off x="4640199" y="2791067"/>
          <a:ext cx="3409185" cy="86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79">
                  <a:extLst>
                    <a:ext uri="{9D8B030D-6E8A-4147-A177-3AD203B41FA5}">
                      <a16:colId xmlns:a16="http://schemas.microsoft.com/office/drawing/2014/main" val="2240972678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1265687159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210916411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1031826079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2526612981"/>
                    </a:ext>
                  </a:extLst>
                </a:gridCol>
                <a:gridCol w="1136395">
                  <a:extLst>
                    <a:ext uri="{9D8B030D-6E8A-4147-A177-3AD203B41FA5}">
                      <a16:colId xmlns:a16="http://schemas.microsoft.com/office/drawing/2014/main" val="1487300988"/>
                    </a:ext>
                  </a:extLst>
                </a:gridCol>
                <a:gridCol w="1136395">
                  <a:extLst>
                    <a:ext uri="{9D8B030D-6E8A-4147-A177-3AD203B41FA5}">
                      <a16:colId xmlns:a16="http://schemas.microsoft.com/office/drawing/2014/main" val="3009159934"/>
                    </a:ext>
                  </a:extLst>
                </a:gridCol>
              </a:tblGrid>
              <a:tr h="868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9576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729120"/>
              </p:ext>
            </p:extLst>
          </p:nvPr>
        </p:nvGraphicFramePr>
        <p:xfrm>
          <a:off x="4640199" y="2791067"/>
          <a:ext cx="3409185" cy="86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79">
                  <a:extLst>
                    <a:ext uri="{9D8B030D-6E8A-4147-A177-3AD203B41FA5}">
                      <a16:colId xmlns:a16="http://schemas.microsoft.com/office/drawing/2014/main" val="2240972678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1265687159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210916411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1031826079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2526612981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1487300988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4190731389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5748775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2796447301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2200936557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009159934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722533436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2060050251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4059202507"/>
                    </a:ext>
                  </a:extLst>
                </a:gridCol>
                <a:gridCol w="227279">
                  <a:extLst>
                    <a:ext uri="{9D8B030D-6E8A-4147-A177-3AD203B41FA5}">
                      <a16:colId xmlns:a16="http://schemas.microsoft.com/office/drawing/2014/main" val="326816189"/>
                    </a:ext>
                  </a:extLst>
                </a:gridCol>
              </a:tblGrid>
              <a:tr h="868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9576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49309" y="3941325"/>
                <a:ext cx="83776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309" y="3941325"/>
                <a:ext cx="837768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225836" y="371071"/>
            <a:ext cx="812764" cy="52322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86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10791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22382" y="518922"/>
                <a:ext cx="2129245" cy="767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82" y="518922"/>
                <a:ext cx="2129245" cy="767005"/>
              </a:xfrm>
              <a:prstGeom prst="rect">
                <a:avLst/>
              </a:prstGeom>
              <a:blipFill>
                <a:blip r:embed="rId4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22837"/>
              </p:ext>
            </p:extLst>
          </p:nvPr>
        </p:nvGraphicFramePr>
        <p:xfrm>
          <a:off x="4430268" y="717005"/>
          <a:ext cx="304800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1884880087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162888365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163193110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441695127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579252833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218582885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3770556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96447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22381" y="1815330"/>
                <a:ext cx="2129245" cy="767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81" y="1815330"/>
                <a:ext cx="2129245" cy="767005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959821"/>
              </p:ext>
            </p:extLst>
          </p:nvPr>
        </p:nvGraphicFramePr>
        <p:xfrm>
          <a:off x="3713469" y="2013412"/>
          <a:ext cx="38822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37">
                  <a:extLst>
                    <a:ext uri="{9D8B030D-6E8A-4147-A177-3AD203B41FA5}">
                      <a16:colId xmlns:a16="http://schemas.microsoft.com/office/drawing/2014/main" val="3993467692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277252976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3514464530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1859069801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4130896204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2885048397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4006641109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1523066270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3700324554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1791166146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970223884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2037675067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12678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95607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22380" y="3006050"/>
                <a:ext cx="2129245" cy="767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80" y="3006050"/>
                <a:ext cx="2129245" cy="767005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22379" y="4297697"/>
                <a:ext cx="2129245" cy="767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79" y="4297697"/>
                <a:ext cx="2129245" cy="767005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22382" y="518922"/>
                <a:ext cx="2129245" cy="767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82" y="518922"/>
                <a:ext cx="2129245" cy="767005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22837"/>
              </p:ext>
            </p:extLst>
          </p:nvPr>
        </p:nvGraphicFramePr>
        <p:xfrm>
          <a:off x="4430268" y="717005"/>
          <a:ext cx="304800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1884880087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162888365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163193110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441695127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579252833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218582885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3770556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96447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22381" y="1815330"/>
                <a:ext cx="2129245" cy="767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81" y="1815330"/>
                <a:ext cx="2129245" cy="767005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82163"/>
              </p:ext>
            </p:extLst>
          </p:nvPr>
        </p:nvGraphicFramePr>
        <p:xfrm>
          <a:off x="3713469" y="2013412"/>
          <a:ext cx="38822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37">
                  <a:extLst>
                    <a:ext uri="{9D8B030D-6E8A-4147-A177-3AD203B41FA5}">
                      <a16:colId xmlns:a16="http://schemas.microsoft.com/office/drawing/2014/main" val="3993467692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277252976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3514464530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1859069801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4130896204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2885048397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4006641109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1523066270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3700324554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1791166146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970223884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2037675067"/>
                    </a:ext>
                  </a:extLst>
                </a:gridCol>
                <a:gridCol w="298637">
                  <a:extLst>
                    <a:ext uri="{9D8B030D-6E8A-4147-A177-3AD203B41FA5}">
                      <a16:colId xmlns:a16="http://schemas.microsoft.com/office/drawing/2014/main" val="12678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95607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22380" y="3006050"/>
                <a:ext cx="2129245" cy="767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80" y="3006050"/>
                <a:ext cx="2129245" cy="767005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22379" y="4297697"/>
                <a:ext cx="2129245" cy="767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79" y="4297697"/>
                <a:ext cx="2129245" cy="767005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5734594" y="388293"/>
            <a:ext cx="0" cy="11269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63740" y="518794"/>
                <a:ext cx="1245264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740" y="518794"/>
                <a:ext cx="1245264" cy="7671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606834" y="1635333"/>
            <a:ext cx="0" cy="11269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03817" y="1635333"/>
            <a:ext cx="0" cy="11269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00800" y="1635333"/>
            <a:ext cx="0" cy="11269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97782" y="1635333"/>
            <a:ext cx="0" cy="11269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53983" y="1786624"/>
                <a:ext cx="685606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13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983" y="1786624"/>
                <a:ext cx="685606" cy="7671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53983" y="2995706"/>
                <a:ext cx="685606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27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983" y="2995706"/>
                <a:ext cx="685606" cy="7671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553983" y="4276231"/>
                <a:ext cx="685606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983" y="4276231"/>
                <a:ext cx="685606" cy="7671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627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61064" y="1316268"/>
                <a:ext cx="4973782" cy="1196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064" y="1316268"/>
                <a:ext cx="4973782" cy="1196225"/>
              </a:xfrm>
              <a:prstGeom prst="rect">
                <a:avLst/>
              </a:prstGeom>
              <a:blipFill>
                <a:blip r:embed="rId5"/>
                <a:stretch>
                  <a:fillRect b="-66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80422"/>
              </p:ext>
            </p:extLst>
          </p:nvPr>
        </p:nvGraphicFramePr>
        <p:xfrm>
          <a:off x="1184564" y="3763044"/>
          <a:ext cx="6096000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Rounded Rectangle 1"/>
          <p:cNvSpPr/>
          <p:nvPr/>
        </p:nvSpPr>
        <p:spPr>
          <a:xfrm rot="1816461">
            <a:off x="3791161" y="1849729"/>
            <a:ext cx="1385455" cy="549626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70710" y="3255820"/>
                <a:ext cx="497378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710" y="3255820"/>
                <a:ext cx="4973782" cy="765338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456423"/>
              </p:ext>
            </p:extLst>
          </p:nvPr>
        </p:nvGraphicFramePr>
        <p:xfrm>
          <a:off x="1184564" y="973281"/>
          <a:ext cx="6096000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739307"/>
              </p:ext>
            </p:extLst>
          </p:nvPr>
        </p:nvGraphicFramePr>
        <p:xfrm>
          <a:off x="1184564" y="973281"/>
          <a:ext cx="6096000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8052674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772646"/>
              </p:ext>
            </p:extLst>
          </p:nvPr>
        </p:nvGraphicFramePr>
        <p:xfrm>
          <a:off x="1184564" y="973281"/>
          <a:ext cx="6096000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8052674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3429117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071861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65045658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84713" y="3255820"/>
                <a:ext cx="4973782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713" y="3255820"/>
                <a:ext cx="4973782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526824"/>
              </p:ext>
            </p:extLst>
          </p:nvPr>
        </p:nvGraphicFramePr>
        <p:xfrm>
          <a:off x="1184564" y="973281"/>
          <a:ext cx="6096000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8052674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3429117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071861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65045658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926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49713"/>
              </p:ext>
            </p:extLst>
          </p:nvPr>
        </p:nvGraphicFramePr>
        <p:xfrm>
          <a:off x="992183" y="1482923"/>
          <a:ext cx="4662056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514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32070"/>
              </p:ext>
            </p:extLst>
          </p:nvPr>
        </p:nvGraphicFramePr>
        <p:xfrm>
          <a:off x="992183" y="3611325"/>
          <a:ext cx="4662056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514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16943" y="1539205"/>
                <a:ext cx="3435928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943" y="1539205"/>
                <a:ext cx="3435928" cy="765338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16943" y="3575824"/>
                <a:ext cx="3435928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16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943" y="3575824"/>
                <a:ext cx="3435928" cy="767582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753549"/>
              </p:ext>
            </p:extLst>
          </p:nvPr>
        </p:nvGraphicFramePr>
        <p:xfrm>
          <a:off x="992183" y="1482923"/>
          <a:ext cx="4662056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505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388504">
                  <a:extLst>
                    <a:ext uri="{9D8B030D-6E8A-4147-A177-3AD203B41FA5}">
                      <a16:colId xmlns:a16="http://schemas.microsoft.com/office/drawing/2014/main" val="2186469361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3139480690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679456"/>
              </p:ext>
            </p:extLst>
          </p:nvPr>
        </p:nvGraphicFramePr>
        <p:xfrm>
          <a:off x="992183" y="1482922"/>
          <a:ext cx="4662056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505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388504">
                  <a:extLst>
                    <a:ext uri="{9D8B030D-6E8A-4147-A177-3AD203B41FA5}">
                      <a16:colId xmlns:a16="http://schemas.microsoft.com/office/drawing/2014/main" val="2186469361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3139480690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388504">
                  <a:extLst>
                    <a:ext uri="{9D8B030D-6E8A-4147-A177-3AD203B41FA5}">
                      <a16:colId xmlns:a16="http://schemas.microsoft.com/office/drawing/2014/main" val="3149427864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3771620492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388504">
                  <a:extLst>
                    <a:ext uri="{9D8B030D-6E8A-4147-A177-3AD203B41FA5}">
                      <a16:colId xmlns:a16="http://schemas.microsoft.com/office/drawing/2014/main" val="1264699078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1253733487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  <a:gridCol w="388504">
                  <a:extLst>
                    <a:ext uri="{9D8B030D-6E8A-4147-A177-3AD203B41FA5}">
                      <a16:colId xmlns:a16="http://schemas.microsoft.com/office/drawing/2014/main" val="4268111865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498321273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40314"/>
              </p:ext>
            </p:extLst>
          </p:nvPr>
        </p:nvGraphicFramePr>
        <p:xfrm>
          <a:off x="992183" y="1482923"/>
          <a:ext cx="4662056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505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388504">
                  <a:extLst>
                    <a:ext uri="{9D8B030D-6E8A-4147-A177-3AD203B41FA5}">
                      <a16:colId xmlns:a16="http://schemas.microsoft.com/office/drawing/2014/main" val="2186469361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3139480690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388504">
                  <a:extLst>
                    <a:ext uri="{9D8B030D-6E8A-4147-A177-3AD203B41FA5}">
                      <a16:colId xmlns:a16="http://schemas.microsoft.com/office/drawing/2014/main" val="3149427864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3771620492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388504">
                  <a:extLst>
                    <a:ext uri="{9D8B030D-6E8A-4147-A177-3AD203B41FA5}">
                      <a16:colId xmlns:a16="http://schemas.microsoft.com/office/drawing/2014/main" val="1264699078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1253733487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  <a:gridCol w="388504">
                  <a:extLst>
                    <a:ext uri="{9D8B030D-6E8A-4147-A177-3AD203B41FA5}">
                      <a16:colId xmlns:a16="http://schemas.microsoft.com/office/drawing/2014/main" val="4268111865"/>
                    </a:ext>
                  </a:extLst>
                </a:gridCol>
                <a:gridCol w="388505">
                  <a:extLst>
                    <a:ext uri="{9D8B030D-6E8A-4147-A177-3AD203B41FA5}">
                      <a16:colId xmlns:a16="http://schemas.microsoft.com/office/drawing/2014/main" val="498321273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10009"/>
              </p:ext>
            </p:extLst>
          </p:nvPr>
        </p:nvGraphicFramePr>
        <p:xfrm>
          <a:off x="992181" y="3611325"/>
          <a:ext cx="4662058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379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400983753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618459673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2196786432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1165514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776800"/>
              </p:ext>
            </p:extLst>
          </p:nvPr>
        </p:nvGraphicFramePr>
        <p:xfrm>
          <a:off x="992175" y="3611325"/>
          <a:ext cx="4662064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379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400983753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618459673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2196786432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1734244531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117144321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971588572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1780761507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67979709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2471236145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087836393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33567625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1404491916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75860"/>
              </p:ext>
            </p:extLst>
          </p:nvPr>
        </p:nvGraphicFramePr>
        <p:xfrm>
          <a:off x="992175" y="3611325"/>
          <a:ext cx="4662064" cy="106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379">
                  <a:extLst>
                    <a:ext uri="{9D8B030D-6E8A-4147-A177-3AD203B41FA5}">
                      <a16:colId xmlns:a16="http://schemas.microsoft.com/office/drawing/2014/main" val="635544368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400983753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618459673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2196786432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1442401122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1734244531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117144321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971588572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2927261841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1780761507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67979709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2471236145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848884166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087836393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333567625"/>
                    </a:ext>
                  </a:extLst>
                </a:gridCol>
                <a:gridCol w="291379">
                  <a:extLst>
                    <a:ext uri="{9D8B030D-6E8A-4147-A177-3AD203B41FA5}">
                      <a16:colId xmlns:a16="http://schemas.microsoft.com/office/drawing/2014/main" val="1404491916"/>
                    </a:ext>
                  </a:extLst>
                </a:gridCol>
              </a:tblGrid>
              <a:tr h="10633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25056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7231555" y="1514528"/>
            <a:ext cx="403352" cy="92152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4" name="Rounded Rectangle 23"/>
          <p:cNvSpPr/>
          <p:nvPr/>
        </p:nvSpPr>
        <p:spPr>
          <a:xfrm>
            <a:off x="7231555" y="3611325"/>
            <a:ext cx="403352" cy="92152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66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 animBg="1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20263417">
            <a:off x="2924564" y="3440334"/>
            <a:ext cx="1171351" cy="469542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7462"/>
              </p:ext>
            </p:extLst>
          </p:nvPr>
        </p:nvGraphicFramePr>
        <p:xfrm>
          <a:off x="1865423" y="1275200"/>
          <a:ext cx="4550700" cy="1173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40">
                  <a:extLst>
                    <a:ext uri="{9D8B030D-6E8A-4147-A177-3AD203B41FA5}">
                      <a16:colId xmlns:a16="http://schemas.microsoft.com/office/drawing/2014/main" val="2540338009"/>
                    </a:ext>
                  </a:extLst>
                </a:gridCol>
                <a:gridCol w="910140">
                  <a:extLst>
                    <a:ext uri="{9D8B030D-6E8A-4147-A177-3AD203B41FA5}">
                      <a16:colId xmlns:a16="http://schemas.microsoft.com/office/drawing/2014/main" val="714105919"/>
                    </a:ext>
                  </a:extLst>
                </a:gridCol>
                <a:gridCol w="910140">
                  <a:extLst>
                    <a:ext uri="{9D8B030D-6E8A-4147-A177-3AD203B41FA5}">
                      <a16:colId xmlns:a16="http://schemas.microsoft.com/office/drawing/2014/main" val="377018367"/>
                    </a:ext>
                  </a:extLst>
                </a:gridCol>
                <a:gridCol w="910140">
                  <a:extLst>
                    <a:ext uri="{9D8B030D-6E8A-4147-A177-3AD203B41FA5}">
                      <a16:colId xmlns:a16="http://schemas.microsoft.com/office/drawing/2014/main" val="702546445"/>
                    </a:ext>
                  </a:extLst>
                </a:gridCol>
                <a:gridCol w="910140">
                  <a:extLst>
                    <a:ext uri="{9D8B030D-6E8A-4147-A177-3AD203B41FA5}">
                      <a16:colId xmlns:a16="http://schemas.microsoft.com/office/drawing/2014/main" val="207592986"/>
                    </a:ext>
                  </a:extLst>
                </a:gridCol>
              </a:tblGrid>
              <a:tr h="117353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93939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80195" y="3235841"/>
                <a:ext cx="3435928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195" y="3235841"/>
                <a:ext cx="3435928" cy="767133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4294807" y="3158643"/>
            <a:ext cx="403352" cy="92152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40093"/>
              </p:ext>
            </p:extLst>
          </p:nvPr>
        </p:nvGraphicFramePr>
        <p:xfrm>
          <a:off x="1865423" y="1277322"/>
          <a:ext cx="4550700" cy="1173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380">
                  <a:extLst>
                    <a:ext uri="{9D8B030D-6E8A-4147-A177-3AD203B41FA5}">
                      <a16:colId xmlns:a16="http://schemas.microsoft.com/office/drawing/2014/main" val="2540338009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3157869275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4287397458"/>
                    </a:ext>
                  </a:extLst>
                </a:gridCol>
                <a:gridCol w="910140">
                  <a:extLst>
                    <a:ext uri="{9D8B030D-6E8A-4147-A177-3AD203B41FA5}">
                      <a16:colId xmlns:a16="http://schemas.microsoft.com/office/drawing/2014/main" val="714105919"/>
                    </a:ext>
                  </a:extLst>
                </a:gridCol>
                <a:gridCol w="910140">
                  <a:extLst>
                    <a:ext uri="{9D8B030D-6E8A-4147-A177-3AD203B41FA5}">
                      <a16:colId xmlns:a16="http://schemas.microsoft.com/office/drawing/2014/main" val="377018367"/>
                    </a:ext>
                  </a:extLst>
                </a:gridCol>
                <a:gridCol w="910140">
                  <a:extLst>
                    <a:ext uri="{9D8B030D-6E8A-4147-A177-3AD203B41FA5}">
                      <a16:colId xmlns:a16="http://schemas.microsoft.com/office/drawing/2014/main" val="702546445"/>
                    </a:ext>
                  </a:extLst>
                </a:gridCol>
                <a:gridCol w="910140">
                  <a:extLst>
                    <a:ext uri="{9D8B030D-6E8A-4147-A177-3AD203B41FA5}">
                      <a16:colId xmlns:a16="http://schemas.microsoft.com/office/drawing/2014/main" val="207592986"/>
                    </a:ext>
                  </a:extLst>
                </a:gridCol>
              </a:tblGrid>
              <a:tr h="117353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93939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52927"/>
              </p:ext>
            </p:extLst>
          </p:nvPr>
        </p:nvGraphicFramePr>
        <p:xfrm>
          <a:off x="1865423" y="1275200"/>
          <a:ext cx="4550700" cy="1173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380">
                  <a:extLst>
                    <a:ext uri="{9D8B030D-6E8A-4147-A177-3AD203B41FA5}">
                      <a16:colId xmlns:a16="http://schemas.microsoft.com/office/drawing/2014/main" val="2540338009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3157869275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4287397458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714105919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3958984107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3509751716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377018367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4240147664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132020398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702546445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3727919251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3777658624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207592986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1389991069"/>
                    </a:ext>
                  </a:extLst>
                </a:gridCol>
                <a:gridCol w="303380">
                  <a:extLst>
                    <a:ext uri="{9D8B030D-6E8A-4147-A177-3AD203B41FA5}">
                      <a16:colId xmlns:a16="http://schemas.microsoft.com/office/drawing/2014/main" val="3425267404"/>
                    </a:ext>
                  </a:extLst>
                </a:gridCol>
              </a:tblGrid>
              <a:tr h="117353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93939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64224" y="4656156"/>
                <a:ext cx="4358041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15</m:t>
                        </m:r>
                      </m:den>
                    </m:f>
                  </m:oMath>
                </a14:m>
                <a:r>
                  <a:rPr lang="en-GB" sz="2800" dirty="0"/>
                  <a:t> is 3 times smaller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224" y="4656156"/>
                <a:ext cx="4358041" cy="767133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681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.9|6|0.7|0.8|1|2.3|13.9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7.2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2.7|6.3|1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0.5|15.7|6|1.8|5.6|8.4|6.8|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8|11.2|19.1|5.6|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4.4|3.6|5.2|10|3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9|10.5|6|4.3|10.9|7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4|16.7|2.5|5|2.1|10.4|4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57dae5c6343700a44bb75baab134953a">
  <xsd:schema xmlns:xsd="http://www.w3.org/2001/XMLSchema" xmlns:xs="http://www.w3.org/2001/XMLSchema" xmlns:p="http://schemas.microsoft.com/office/2006/metadata/properties" xmlns:ns2="07450488-5eec-4160-8bb9-f4adfc39963a" xmlns:ns3="1c7d9a60-9be0-44eb-8679-1d168711d289" targetNamespace="http://schemas.microsoft.com/office/2006/metadata/properties" ma:root="true" ma:fieldsID="4b15388e3eceff410b5b982d4a4e055c" ns2:_="" ns3:_="">
    <xsd:import namespace="07450488-5eec-4160-8bb9-f4adfc39963a"/>
    <xsd:import namespace="1c7d9a60-9be0-44eb-8679-1d168711d2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522d4c35-b548-4432-90ae-af4376e1c4b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2D2FFEE-091F-496C-9BB7-FCFFBE19375A}"/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211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Morris, Ruth</cp:lastModifiedBy>
  <cp:revision>232</cp:revision>
  <dcterms:created xsi:type="dcterms:W3CDTF">2019-07-05T11:02:13Z</dcterms:created>
  <dcterms:modified xsi:type="dcterms:W3CDTF">2021-11-13T08:26:55Z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</Properties>
</file>