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6"/>
  </p:notesMasterIdLst>
  <p:sldIdLst>
    <p:sldId id="296" r:id="rId11"/>
    <p:sldId id="297" r:id="rId12"/>
    <p:sldId id="298" r:id="rId13"/>
    <p:sldId id="313" r:id="rId14"/>
    <p:sldId id="299" r:id="rId15"/>
    <p:sldId id="300" r:id="rId16"/>
    <p:sldId id="314" r:id="rId17"/>
    <p:sldId id="306" r:id="rId18"/>
    <p:sldId id="315" r:id="rId19"/>
    <p:sldId id="317" r:id="rId20"/>
    <p:sldId id="301" r:id="rId21"/>
    <p:sldId id="309" r:id="rId22"/>
    <p:sldId id="310" r:id="rId23"/>
    <p:sldId id="316" r:id="rId24"/>
    <p:sldId id="311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94"/>
  </p:normalViewPr>
  <p:slideViewPr>
    <p:cSldViewPr snapToGrid="0" snapToObjects="1">
      <p:cViewPr varScale="1">
        <p:scale>
          <a:sx n="67" d="100"/>
          <a:sy n="67" d="100"/>
        </p:scale>
        <p:origin x="128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D7E-451D-818B-DDA5A9CB5906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D7E-451D-818B-DDA5A9CB5906}"/>
              </c:ext>
            </c:extLst>
          </c:dPt>
          <c:dPt>
            <c:idx val="2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842-43D4-B751-E0EFFA48139C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0842-43D4-B751-E0EFFA48139C}"/>
              </c:ext>
            </c:extLst>
          </c:dPt>
          <c:dPt>
            <c:idx val="4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842-43D4-B751-E0EFFA48139C}"/>
              </c:ext>
            </c:extLst>
          </c:dPt>
          <c:cat>
            <c:strRef>
              <c:f>Sheet1!$A$2:$A$6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42-43D4-B751-E0EFFA4813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779-41C9-8433-1DF2EF78F4C9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779-41C9-8433-1DF2EF78F4C9}"/>
              </c:ext>
            </c:extLst>
          </c:dPt>
          <c:dPt>
            <c:idx val="2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779-41C9-8433-1DF2EF78F4C9}"/>
              </c:ext>
            </c:extLst>
          </c:dPt>
          <c:dPt>
            <c:idx val="3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779-41C9-8433-1DF2EF78F4C9}"/>
              </c:ext>
            </c:extLst>
          </c:dPt>
          <c:dPt>
            <c:idx val="4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779-41C9-8433-1DF2EF78F4C9}"/>
              </c:ext>
            </c:extLst>
          </c:dPt>
          <c:dPt>
            <c:idx val="5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0779-41C9-8433-1DF2EF78F4C9}"/>
              </c:ext>
            </c:extLst>
          </c:dPt>
          <c:dPt>
            <c:idx val="6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0779-41C9-8433-1DF2EF78F4C9}"/>
              </c:ext>
            </c:extLst>
          </c:dPt>
          <c:dPt>
            <c:idx val="7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0779-41C9-8433-1DF2EF78F4C9}"/>
              </c:ext>
            </c:extLst>
          </c:dPt>
          <c:dPt>
            <c:idx val="8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EC0E-42E0-B469-D621002F08A6}"/>
              </c:ext>
            </c:extLst>
          </c:dPt>
          <c:dPt>
            <c:idx val="9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C0E-42E0-B469-D621002F08A6}"/>
              </c:ext>
            </c:extLst>
          </c:dPt>
          <c:dPt>
            <c:idx val="1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EC0E-42E0-B469-D621002F08A6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C0E-42E0-B469-D621002F08A6}"/>
              </c:ext>
            </c:extLst>
          </c:dPt>
          <c:dPt>
            <c:idx val="12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EC0E-42E0-B469-D621002F08A6}"/>
              </c:ext>
            </c:extLst>
          </c:dPt>
          <c:dPt>
            <c:idx val="13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C0E-42E0-B469-D621002F08A6}"/>
              </c:ext>
            </c:extLst>
          </c:dPt>
          <c:dPt>
            <c:idx val="14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EC0E-42E0-B469-D621002F08A6}"/>
              </c:ext>
            </c:extLst>
          </c:dPt>
          <c:dPt>
            <c:idx val="15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C0E-42E0-B469-D621002F08A6}"/>
              </c:ext>
            </c:extLst>
          </c:dPt>
          <c:dPt>
            <c:idx val="16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EC0E-42E0-B469-D621002F08A6}"/>
              </c:ext>
            </c:extLst>
          </c:dPt>
          <c:dPt>
            <c:idx val="17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C0E-42E0-B469-D621002F08A6}"/>
              </c:ext>
            </c:extLst>
          </c:dPt>
          <c:dPt>
            <c:idx val="18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EC0E-42E0-B469-D621002F08A6}"/>
              </c:ext>
            </c:extLst>
          </c:dPt>
          <c:dPt>
            <c:idx val="19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C0E-42E0-B469-D621002F08A6}"/>
              </c:ext>
            </c:extLst>
          </c:dPt>
          <c:cat>
            <c:strRef>
              <c:f>Sheet1!$A$2:$A$21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Sheet1!$B$2:$B$21</c:f>
              <c:numCache>
                <c:formatCode>General</c:formatCode>
                <c:ptCount val="2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0E-42E0-B469-D621002F08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B40-4C13-9A55-C717987B1BAE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B40-4C13-9A55-C717987B1BAE}"/>
              </c:ext>
            </c:extLst>
          </c:dPt>
          <c:dPt>
            <c:idx val="2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B40-4C13-9A55-C717987B1BAE}"/>
              </c:ext>
            </c:extLst>
          </c:dPt>
          <c:dPt>
            <c:idx val="3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B40-4C13-9A55-C717987B1BAE}"/>
              </c:ext>
            </c:extLst>
          </c:dPt>
          <c:dPt>
            <c:idx val="4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B40-4C13-9A55-C717987B1BAE}"/>
              </c:ext>
            </c:extLst>
          </c:dPt>
          <c:dPt>
            <c:idx val="5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DB40-4C13-9A55-C717987B1BAE}"/>
              </c:ext>
            </c:extLst>
          </c:dPt>
          <c:dPt>
            <c:idx val="6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DB40-4C13-9A55-C717987B1BAE}"/>
              </c:ext>
            </c:extLst>
          </c:dPt>
          <c:dPt>
            <c:idx val="7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DB40-4C13-9A55-C717987B1BAE}"/>
              </c:ext>
            </c:extLst>
          </c:dPt>
          <c:dPt>
            <c:idx val="8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DB40-4C13-9A55-C717987B1BAE}"/>
              </c:ext>
            </c:extLst>
          </c:dPt>
          <c:dPt>
            <c:idx val="9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DB40-4C13-9A55-C717987B1BAE}"/>
              </c:ext>
            </c:extLst>
          </c:dPt>
          <c:dPt>
            <c:idx val="1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DB40-4C13-9A55-C717987B1BAE}"/>
              </c:ext>
            </c:extLst>
          </c:dPt>
          <c:dPt>
            <c:idx val="11"/>
            <c:bubble3D val="0"/>
            <c:spPr>
              <a:solidFill>
                <a:srgbClr val="FFFF00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DB40-4C13-9A55-C717987B1BAE}"/>
              </c:ext>
            </c:extLst>
          </c:dPt>
          <c:dPt>
            <c:idx val="12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DB40-4C13-9A55-C717987B1BAE}"/>
              </c:ext>
            </c:extLst>
          </c:dPt>
          <c:dPt>
            <c:idx val="13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DB40-4C13-9A55-C717987B1BAE}"/>
              </c:ext>
            </c:extLst>
          </c:dPt>
          <c:dPt>
            <c:idx val="14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DB40-4C13-9A55-C717987B1BAE}"/>
              </c:ext>
            </c:extLst>
          </c:dPt>
          <c:dPt>
            <c:idx val="15"/>
            <c:bubble3D val="0"/>
            <c:spPr>
              <a:solidFill>
                <a:srgbClr val="FFFF00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DB40-4C13-9A55-C717987B1BAE}"/>
              </c:ext>
            </c:extLst>
          </c:dPt>
          <c:dPt>
            <c:idx val="16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1-DB40-4C13-9A55-C717987B1BAE}"/>
              </c:ext>
            </c:extLst>
          </c:dPt>
          <c:dPt>
            <c:idx val="17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3-DB40-4C13-9A55-C717987B1BAE}"/>
              </c:ext>
            </c:extLst>
          </c:dPt>
          <c:dPt>
            <c:idx val="18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5-DB40-4C13-9A55-C717987B1BAE}"/>
              </c:ext>
            </c:extLst>
          </c:dPt>
          <c:dPt>
            <c:idx val="19"/>
            <c:bubble3D val="0"/>
            <c:spPr>
              <a:solidFill>
                <a:srgbClr val="FFFF00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7-DB40-4C13-9A55-C717987B1BAE}"/>
              </c:ext>
            </c:extLst>
          </c:dPt>
          <c:cat>
            <c:strRef>
              <c:f>Sheet1!$A$2:$A$21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Sheet1!$B$2:$B$21</c:f>
              <c:numCache>
                <c:formatCode>General</c:formatCode>
                <c:ptCount val="2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8-DB40-4C13-9A55-C717987B1B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13/11/2021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13/11/2021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7" Type="http://schemas.openxmlformats.org/officeDocument/2006/relationships/image" Target="../media/image27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10" Type="http://schemas.openxmlformats.org/officeDocument/2006/relationships/image" Target="../media/image18.png"/><Relationship Id="rId9" Type="http://schemas.openxmlformats.org/officeDocument/2006/relationships/image" Target="../media/image2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12.png"/><Relationship Id="rId7" Type="http://schemas.openxmlformats.org/officeDocument/2006/relationships/image" Target="../media/image2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11" Type="http://schemas.openxmlformats.org/officeDocument/2006/relationships/chart" Target="../charts/chart3.xml"/><Relationship Id="rId10" Type="http://schemas.openxmlformats.org/officeDocument/2006/relationships/image" Target="../media/image31.png"/><Relationship Id="rId4" Type="http://schemas.openxmlformats.org/officeDocument/2006/relationships/chart" Target="../charts/chart1.xml"/><Relationship Id="rId9" Type="http://schemas.openxmlformats.org/officeDocument/2006/relationships/chart" Target="../charts/char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6" Type="http://schemas.openxmlformats.org/officeDocument/2006/relationships/image" Target="../media/image32.png"/></Relationships>
</file>

<file path=ppt/slides/_rels/slide14.xml.rels><?xml version="1.0" encoding="UTF-8" standalone="yes"?>
<Relationships xmlns="http://schemas.openxmlformats.org/package/2006/relationships"><Relationship Id="rId7" Type="http://schemas.openxmlformats.org/officeDocument/2006/relationships/image" Target="../media/image3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7" Type="http://schemas.openxmlformats.org/officeDocument/2006/relationships/image" Target="../media/image10.png"/><Relationship Id="rId12" Type="http://schemas.openxmlformats.org/officeDocument/2006/relationships/image" Target="../media/image16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6" Type="http://schemas.openxmlformats.org/officeDocument/2006/relationships/image" Target="../media/image9.png"/><Relationship Id="rId11" Type="http://schemas.openxmlformats.org/officeDocument/2006/relationships/image" Target="../media/image15.png"/><Relationship Id="rId5" Type="http://schemas.openxmlformats.org/officeDocument/2006/relationships/image" Target="../media/image80.png"/><Relationship Id="rId10" Type="http://schemas.openxmlformats.org/officeDocument/2006/relationships/image" Target="../media/image14.png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6" Type="http://schemas.openxmlformats.org/officeDocument/2006/relationships/image" Target="../media/image12.png"/><Relationship Id="rId5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94D2C9A-0EF5-42ED-BFAA-AACF136CDF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3375" y="2185308"/>
            <a:ext cx="6187976" cy="248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469829" y="3009175"/>
                <a:ext cx="3435928" cy="7693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5</m:t>
                        </m:r>
                      </m:den>
                    </m:f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3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dirty="0" smtClean="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dirty="0" smtClean="0"/>
                          <m:t>15</m:t>
                        </m:r>
                      </m:den>
                    </m:f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9829" y="3009175"/>
                <a:ext cx="3435928" cy="769378"/>
              </a:xfrm>
              <a:prstGeom prst="rect">
                <a:avLst/>
              </a:prstGeom>
              <a:blipFill>
                <a:blip r:embed="rId5"/>
                <a:stretch>
                  <a:fillRect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598806" y="3076912"/>
                <a:ext cx="3435928" cy="7693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5</m:t>
                        </m:r>
                      </m:den>
                    </m:f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4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dirty="0" smtClean="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dirty="0" smtClean="0"/>
                          <m:t>20</m:t>
                        </m:r>
                      </m:den>
                    </m:f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8806" y="3076912"/>
                <a:ext cx="3435928" cy="769378"/>
              </a:xfrm>
              <a:prstGeom prst="rect">
                <a:avLst/>
              </a:prstGeom>
              <a:blipFill>
                <a:blip r:embed="rId6"/>
                <a:stretch>
                  <a:fillRect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614489" y="5187665"/>
                <a:ext cx="3435928" cy="7693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5</m:t>
                        </m:r>
                      </m:den>
                    </m:f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 </m:t>
                    </m:r>
                  </m:oMath>
                </a14:m>
                <a:r>
                  <a:rPr lang="en-GB" sz="2800" dirty="0"/>
                  <a:t> 5  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dirty="0" smtClean="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dirty="0" smtClean="0"/>
                          <m:t>25</m:t>
                        </m:r>
                      </m:den>
                    </m:f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4489" y="5187665"/>
                <a:ext cx="3435928" cy="769378"/>
              </a:xfrm>
              <a:prstGeom prst="rect">
                <a:avLst/>
              </a:prstGeom>
              <a:blipFill>
                <a:blip r:embed="rId7"/>
                <a:stretch>
                  <a:fillRect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ounded Rectangle 6"/>
          <p:cNvSpPr/>
          <p:nvPr/>
        </p:nvSpPr>
        <p:spPr>
          <a:xfrm>
            <a:off x="2784441" y="3022576"/>
            <a:ext cx="403352" cy="921527"/>
          </a:xfrm>
          <a:prstGeom prst="round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  <p:sp>
        <p:nvSpPr>
          <p:cNvPr id="8" name="Rounded Rectangle 7"/>
          <p:cNvSpPr/>
          <p:nvPr/>
        </p:nvSpPr>
        <p:spPr>
          <a:xfrm>
            <a:off x="6891713" y="3009175"/>
            <a:ext cx="403352" cy="921527"/>
          </a:xfrm>
          <a:prstGeom prst="round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  <p:sp>
        <p:nvSpPr>
          <p:cNvPr id="9" name="Rounded Rectangle 8"/>
          <p:cNvSpPr/>
          <p:nvPr/>
        </p:nvSpPr>
        <p:spPr>
          <a:xfrm>
            <a:off x="4355454" y="5309854"/>
            <a:ext cx="403352" cy="532801"/>
          </a:xfrm>
          <a:prstGeom prst="round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734878" y="71191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15" name="Rounded Rectangle 14"/>
          <p:cNvSpPr/>
          <p:nvPr/>
        </p:nvSpPr>
        <p:spPr>
          <a:xfrm rot="20263417">
            <a:off x="3558858" y="1445809"/>
            <a:ext cx="1171351" cy="469542"/>
          </a:xfrm>
          <a:prstGeom prst="roundRect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614489" y="1241316"/>
                <a:ext cx="3435928" cy="7671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5</m:t>
                        </m:r>
                      </m:den>
                    </m:f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3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dirty="0" smtClean="0"/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dirty="0" smtClean="0"/>
                          <m:t>15</m:t>
                        </m:r>
                      </m:den>
                    </m:f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4489" y="1241316"/>
                <a:ext cx="3435928" cy="767133"/>
              </a:xfrm>
              <a:prstGeom prst="rect">
                <a:avLst/>
              </a:prstGeom>
              <a:blipFill>
                <a:blip r:embed="rId9"/>
                <a:stretch>
                  <a:fillRect b="-112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ounded Rectangle 16"/>
          <p:cNvSpPr/>
          <p:nvPr/>
        </p:nvSpPr>
        <p:spPr>
          <a:xfrm rot="20263417">
            <a:off x="1300806" y="3281405"/>
            <a:ext cx="1171351" cy="469542"/>
          </a:xfrm>
          <a:prstGeom prst="roundRect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7A8B35A3-1A4E-45F8-87A6-7920A002236E}"/>
                  </a:ext>
                </a:extLst>
              </p:cNvPr>
              <p:cNvSpPr/>
              <p:nvPr/>
            </p:nvSpPr>
            <p:spPr>
              <a:xfrm>
                <a:off x="6475040" y="3909058"/>
                <a:ext cx="899605" cy="7693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dirty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dirty="0" smtClean="0"/>
                          <m:t>1</m:t>
                        </m:r>
                        <m:r>
                          <m:rPr>
                            <m:nor/>
                          </m:rPr>
                          <a:rPr lang="en-GB" sz="2800" dirty="0"/>
                          <m:t>0</m:t>
                        </m:r>
                      </m:den>
                    </m:f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7A8B35A3-1A4E-45F8-87A6-7920A002236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5040" y="3909058"/>
                <a:ext cx="899605" cy="76937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970873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3" grpId="0"/>
      <p:bldP spid="17" grpId="0" animBg="1"/>
      <p:bldP spid="17" grpId="1" animBg="1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1 - 4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734878" y="71191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graphicFrame>
        <p:nvGraphicFramePr>
          <p:cNvPr id="18" name="Chart 17"/>
          <p:cNvGraphicFramePr/>
          <p:nvPr>
            <p:extLst>
              <p:ext uri="{D42A27DB-BD31-4B8C-83A1-F6EECF244321}">
                <p14:modId xmlns:p14="http://schemas.microsoft.com/office/powerpoint/2010/main" val="4176263066"/>
              </p:ext>
            </p:extLst>
          </p:nvPr>
        </p:nvGraphicFramePr>
        <p:xfrm>
          <a:off x="667512" y="1288690"/>
          <a:ext cx="3609703" cy="25610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914401" y="592647"/>
                <a:ext cx="4340784" cy="6726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Dora has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/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/>
                          <m:t>5</m:t>
                        </m:r>
                      </m:den>
                    </m:f>
                  </m:oMath>
                </a14:m>
                <a:r>
                  <a:rPr lang="en-GB" sz="2400" dirty="0"/>
                  <a:t> of a cake leftover.</a:t>
                </a: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1" y="592647"/>
                <a:ext cx="4340784" cy="672685"/>
              </a:xfrm>
              <a:prstGeom prst="rect">
                <a:avLst/>
              </a:prstGeom>
              <a:blipFill>
                <a:blip r:embed="rId7"/>
                <a:stretch>
                  <a:fillRect l="-2107" b="-81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790956" y="3940286"/>
            <a:ext cx="72786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The leftover cake is shared equally between 4 people. What fraction of the whole cake does each person get?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914401" y="5068568"/>
                <a:ext cx="1306285" cy="6726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/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/>
                          <m:t>5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400" dirty="0"/>
                  <a:t> 4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1" y="5068568"/>
                <a:ext cx="1306285" cy="672685"/>
              </a:xfrm>
              <a:prstGeom prst="rect">
                <a:avLst/>
              </a:prstGeom>
              <a:blipFill>
                <a:blip r:embed="rId8"/>
                <a:stretch>
                  <a:fillRect b="-81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8" name="Chart 27"/>
          <p:cNvGraphicFramePr/>
          <p:nvPr>
            <p:extLst>
              <p:ext uri="{D42A27DB-BD31-4B8C-83A1-F6EECF244321}">
                <p14:modId xmlns:p14="http://schemas.microsoft.com/office/powerpoint/2010/main" val="3080626950"/>
              </p:ext>
            </p:extLst>
          </p:nvPr>
        </p:nvGraphicFramePr>
        <p:xfrm>
          <a:off x="4174484" y="1288690"/>
          <a:ext cx="3257550" cy="2567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981201" y="5098805"/>
                <a:ext cx="1306285" cy="6727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accent1"/>
                            </a:solidFill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accent1"/>
                            </a:solidFill>
                          </a:rPr>
                          <m:t>20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1" y="5098805"/>
                <a:ext cx="1306285" cy="67274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15D4BC23-9894-44B6-98C3-762E265809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4465603"/>
              </p:ext>
            </p:extLst>
          </p:nvPr>
        </p:nvGraphicFramePr>
        <p:xfrm>
          <a:off x="4174484" y="1285403"/>
          <a:ext cx="3257550" cy="2567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8640E99-7251-4346-AB1B-8C72209DA9F4}"/>
              </a:ext>
            </a:extLst>
          </p:cNvPr>
          <p:cNvCxnSpPr/>
          <p:nvPr/>
        </p:nvCxnSpPr>
        <p:spPr>
          <a:xfrm flipV="1">
            <a:off x="5803259" y="1173579"/>
            <a:ext cx="0" cy="139563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6A6623B-2B4E-479D-AD7E-04445D4863FC}"/>
              </a:ext>
            </a:extLst>
          </p:cNvPr>
          <p:cNvCxnSpPr>
            <a:cxnSpLocks/>
          </p:cNvCxnSpPr>
          <p:nvPr/>
        </p:nvCxnSpPr>
        <p:spPr>
          <a:xfrm flipH="1" flipV="1">
            <a:off x="4479235" y="2133600"/>
            <a:ext cx="1324024" cy="43561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0A84A56-B971-47CE-A88A-E549707DF3E3}"/>
              </a:ext>
            </a:extLst>
          </p:cNvPr>
          <p:cNvCxnSpPr>
            <a:cxnSpLocks/>
          </p:cNvCxnSpPr>
          <p:nvPr/>
        </p:nvCxnSpPr>
        <p:spPr>
          <a:xfrm flipV="1">
            <a:off x="5002696" y="2569213"/>
            <a:ext cx="800563" cy="108176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F87CCE8-61DA-4B9E-A4DB-C42AC66348D0}"/>
              </a:ext>
            </a:extLst>
          </p:cNvPr>
          <p:cNvCxnSpPr>
            <a:cxnSpLocks/>
          </p:cNvCxnSpPr>
          <p:nvPr/>
        </p:nvCxnSpPr>
        <p:spPr>
          <a:xfrm flipH="1" flipV="1">
            <a:off x="5803259" y="2569213"/>
            <a:ext cx="783072" cy="108176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66F6854-297C-4312-884B-825872F4D39A}"/>
              </a:ext>
            </a:extLst>
          </p:cNvPr>
          <p:cNvCxnSpPr>
            <a:cxnSpLocks/>
          </p:cNvCxnSpPr>
          <p:nvPr/>
        </p:nvCxnSpPr>
        <p:spPr>
          <a:xfrm flipV="1">
            <a:off x="5803259" y="2158864"/>
            <a:ext cx="1274784" cy="410349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9126A63-AB09-4FDF-AE5C-9DFFF8E9FC2A}"/>
              </a:ext>
            </a:extLst>
          </p:cNvPr>
          <p:cNvCxnSpPr/>
          <p:nvPr/>
        </p:nvCxnSpPr>
        <p:spPr>
          <a:xfrm flipV="1">
            <a:off x="2474799" y="1173579"/>
            <a:ext cx="0" cy="139563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9133E35-0639-4526-A666-A55552D25FFE}"/>
              </a:ext>
            </a:extLst>
          </p:cNvPr>
          <p:cNvCxnSpPr>
            <a:cxnSpLocks/>
          </p:cNvCxnSpPr>
          <p:nvPr/>
        </p:nvCxnSpPr>
        <p:spPr>
          <a:xfrm flipH="1" flipV="1">
            <a:off x="1150775" y="2133600"/>
            <a:ext cx="1324024" cy="43561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E8ED221-0DA7-4B5A-AFBF-960B1B60BC64}"/>
              </a:ext>
            </a:extLst>
          </p:cNvPr>
          <p:cNvCxnSpPr>
            <a:cxnSpLocks/>
          </p:cNvCxnSpPr>
          <p:nvPr/>
        </p:nvCxnSpPr>
        <p:spPr>
          <a:xfrm flipV="1">
            <a:off x="1674236" y="2569213"/>
            <a:ext cx="800563" cy="108176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F462C884-EC68-4BED-AA3D-D4F05C9417B4}"/>
              </a:ext>
            </a:extLst>
          </p:cNvPr>
          <p:cNvCxnSpPr>
            <a:cxnSpLocks/>
          </p:cNvCxnSpPr>
          <p:nvPr/>
        </p:nvCxnSpPr>
        <p:spPr>
          <a:xfrm flipH="1" flipV="1">
            <a:off x="2474799" y="2569213"/>
            <a:ext cx="783072" cy="108176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09880D7-5C02-4B38-B9E0-5FAD29CAF669}"/>
              </a:ext>
            </a:extLst>
          </p:cNvPr>
          <p:cNvCxnSpPr>
            <a:cxnSpLocks/>
          </p:cNvCxnSpPr>
          <p:nvPr/>
        </p:nvCxnSpPr>
        <p:spPr>
          <a:xfrm flipV="1">
            <a:off x="2474799" y="2158864"/>
            <a:ext cx="1274784" cy="410349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809983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Graphic spid="18" grpId="0">
        <p:bldAsOne/>
      </p:bldGraphic>
      <p:bldP spid="21" grpId="0"/>
      <p:bldP spid="22" grpId="0"/>
      <p:bldGraphic spid="28" grpId="0">
        <p:bldAsOne/>
      </p:bldGraphic>
      <p:bldP spid="29" grpId="0"/>
      <p:bldGraphic spid="11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710420" y="569225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25836" y="1274265"/>
            <a:ext cx="32152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True or false?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129502" y="2284194"/>
                <a:ext cx="3215291" cy="7693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5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2800" i="0" dirty="0" smtClean="0"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3 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dirty="0" smtClean="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dirty="0" smtClean="0"/>
                          <m:t>3</m:t>
                        </m:r>
                      </m:den>
                    </m:f>
                  </m:oMath>
                </a14:m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5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9502" y="2284194"/>
                <a:ext cx="3215291" cy="769378"/>
              </a:xfrm>
              <a:prstGeom prst="rect">
                <a:avLst/>
              </a:prstGeom>
              <a:blipFill>
                <a:blip r:embed="rId6"/>
                <a:stretch>
                  <a:fillRect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3311561" y="4107744"/>
            <a:ext cx="26320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Convince me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31133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225836" y="371070"/>
            <a:ext cx="32152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True </a:t>
            </a:r>
            <a:r>
              <a:rPr lang="en-GB" sz="2800"/>
              <a:t>or false?</a:t>
            </a:r>
            <a:endParaRPr lang="en-GB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129502" y="1380999"/>
                <a:ext cx="3215291" cy="7693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5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2800" i="0" dirty="0" smtClean="0"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3 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dirty="0" smtClean="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dirty="0" smtClean="0"/>
                          <m:t>3</m:t>
                        </m:r>
                      </m:den>
                    </m:f>
                  </m:oMath>
                </a14:m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5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9502" y="1380999"/>
                <a:ext cx="3215291" cy="769378"/>
              </a:xfrm>
              <a:prstGeom prst="rect">
                <a:avLst/>
              </a:prstGeom>
              <a:blipFill>
                <a:blip r:embed="rId5"/>
                <a:stretch>
                  <a:fillRect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463991"/>
              </p:ext>
            </p:extLst>
          </p:nvPr>
        </p:nvGraphicFramePr>
        <p:xfrm>
          <a:off x="781812" y="2785299"/>
          <a:ext cx="3409185" cy="8688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1837">
                  <a:extLst>
                    <a:ext uri="{9D8B030D-6E8A-4147-A177-3AD203B41FA5}">
                      <a16:colId xmlns:a16="http://schemas.microsoft.com/office/drawing/2014/main" val="2540338009"/>
                    </a:ext>
                  </a:extLst>
                </a:gridCol>
                <a:gridCol w="681837">
                  <a:extLst>
                    <a:ext uri="{9D8B030D-6E8A-4147-A177-3AD203B41FA5}">
                      <a16:colId xmlns:a16="http://schemas.microsoft.com/office/drawing/2014/main" val="714105919"/>
                    </a:ext>
                  </a:extLst>
                </a:gridCol>
                <a:gridCol w="681837">
                  <a:extLst>
                    <a:ext uri="{9D8B030D-6E8A-4147-A177-3AD203B41FA5}">
                      <a16:colId xmlns:a16="http://schemas.microsoft.com/office/drawing/2014/main" val="377018367"/>
                    </a:ext>
                  </a:extLst>
                </a:gridCol>
                <a:gridCol w="681837">
                  <a:extLst>
                    <a:ext uri="{9D8B030D-6E8A-4147-A177-3AD203B41FA5}">
                      <a16:colId xmlns:a16="http://schemas.microsoft.com/office/drawing/2014/main" val="702546445"/>
                    </a:ext>
                  </a:extLst>
                </a:gridCol>
                <a:gridCol w="681837">
                  <a:extLst>
                    <a:ext uri="{9D8B030D-6E8A-4147-A177-3AD203B41FA5}">
                      <a16:colId xmlns:a16="http://schemas.microsoft.com/office/drawing/2014/main" val="207592986"/>
                    </a:ext>
                  </a:extLst>
                </a:gridCol>
              </a:tblGrid>
              <a:tr h="86881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2939391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0184875"/>
              </p:ext>
            </p:extLst>
          </p:nvPr>
        </p:nvGraphicFramePr>
        <p:xfrm>
          <a:off x="781812" y="2785299"/>
          <a:ext cx="3409185" cy="8688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7279">
                  <a:extLst>
                    <a:ext uri="{9D8B030D-6E8A-4147-A177-3AD203B41FA5}">
                      <a16:colId xmlns:a16="http://schemas.microsoft.com/office/drawing/2014/main" val="2540338009"/>
                    </a:ext>
                  </a:extLst>
                </a:gridCol>
                <a:gridCol w="227279">
                  <a:extLst>
                    <a:ext uri="{9D8B030D-6E8A-4147-A177-3AD203B41FA5}">
                      <a16:colId xmlns:a16="http://schemas.microsoft.com/office/drawing/2014/main" val="3157869275"/>
                    </a:ext>
                  </a:extLst>
                </a:gridCol>
                <a:gridCol w="227279">
                  <a:extLst>
                    <a:ext uri="{9D8B030D-6E8A-4147-A177-3AD203B41FA5}">
                      <a16:colId xmlns:a16="http://schemas.microsoft.com/office/drawing/2014/main" val="4287397458"/>
                    </a:ext>
                  </a:extLst>
                </a:gridCol>
                <a:gridCol w="681837">
                  <a:extLst>
                    <a:ext uri="{9D8B030D-6E8A-4147-A177-3AD203B41FA5}">
                      <a16:colId xmlns:a16="http://schemas.microsoft.com/office/drawing/2014/main" val="714105919"/>
                    </a:ext>
                  </a:extLst>
                </a:gridCol>
                <a:gridCol w="681837">
                  <a:extLst>
                    <a:ext uri="{9D8B030D-6E8A-4147-A177-3AD203B41FA5}">
                      <a16:colId xmlns:a16="http://schemas.microsoft.com/office/drawing/2014/main" val="377018367"/>
                    </a:ext>
                  </a:extLst>
                </a:gridCol>
                <a:gridCol w="681837">
                  <a:extLst>
                    <a:ext uri="{9D8B030D-6E8A-4147-A177-3AD203B41FA5}">
                      <a16:colId xmlns:a16="http://schemas.microsoft.com/office/drawing/2014/main" val="702546445"/>
                    </a:ext>
                  </a:extLst>
                </a:gridCol>
                <a:gridCol w="681837">
                  <a:extLst>
                    <a:ext uri="{9D8B030D-6E8A-4147-A177-3AD203B41FA5}">
                      <a16:colId xmlns:a16="http://schemas.microsoft.com/office/drawing/2014/main" val="207592986"/>
                    </a:ext>
                  </a:extLst>
                </a:gridCol>
              </a:tblGrid>
              <a:tr h="86881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2939391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8590470"/>
              </p:ext>
            </p:extLst>
          </p:nvPr>
        </p:nvGraphicFramePr>
        <p:xfrm>
          <a:off x="781812" y="2785299"/>
          <a:ext cx="3409185" cy="8688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7279">
                  <a:extLst>
                    <a:ext uri="{9D8B030D-6E8A-4147-A177-3AD203B41FA5}">
                      <a16:colId xmlns:a16="http://schemas.microsoft.com/office/drawing/2014/main" val="2540338009"/>
                    </a:ext>
                  </a:extLst>
                </a:gridCol>
                <a:gridCol w="227279">
                  <a:extLst>
                    <a:ext uri="{9D8B030D-6E8A-4147-A177-3AD203B41FA5}">
                      <a16:colId xmlns:a16="http://schemas.microsoft.com/office/drawing/2014/main" val="3157869275"/>
                    </a:ext>
                  </a:extLst>
                </a:gridCol>
                <a:gridCol w="227279">
                  <a:extLst>
                    <a:ext uri="{9D8B030D-6E8A-4147-A177-3AD203B41FA5}">
                      <a16:colId xmlns:a16="http://schemas.microsoft.com/office/drawing/2014/main" val="4287397458"/>
                    </a:ext>
                  </a:extLst>
                </a:gridCol>
                <a:gridCol w="227279">
                  <a:extLst>
                    <a:ext uri="{9D8B030D-6E8A-4147-A177-3AD203B41FA5}">
                      <a16:colId xmlns:a16="http://schemas.microsoft.com/office/drawing/2014/main" val="714105919"/>
                    </a:ext>
                  </a:extLst>
                </a:gridCol>
                <a:gridCol w="227279">
                  <a:extLst>
                    <a:ext uri="{9D8B030D-6E8A-4147-A177-3AD203B41FA5}">
                      <a16:colId xmlns:a16="http://schemas.microsoft.com/office/drawing/2014/main" val="3958984107"/>
                    </a:ext>
                  </a:extLst>
                </a:gridCol>
                <a:gridCol w="227279">
                  <a:extLst>
                    <a:ext uri="{9D8B030D-6E8A-4147-A177-3AD203B41FA5}">
                      <a16:colId xmlns:a16="http://schemas.microsoft.com/office/drawing/2014/main" val="3509751716"/>
                    </a:ext>
                  </a:extLst>
                </a:gridCol>
                <a:gridCol w="227279">
                  <a:extLst>
                    <a:ext uri="{9D8B030D-6E8A-4147-A177-3AD203B41FA5}">
                      <a16:colId xmlns:a16="http://schemas.microsoft.com/office/drawing/2014/main" val="377018367"/>
                    </a:ext>
                  </a:extLst>
                </a:gridCol>
                <a:gridCol w="227279">
                  <a:extLst>
                    <a:ext uri="{9D8B030D-6E8A-4147-A177-3AD203B41FA5}">
                      <a16:colId xmlns:a16="http://schemas.microsoft.com/office/drawing/2014/main" val="4240147664"/>
                    </a:ext>
                  </a:extLst>
                </a:gridCol>
                <a:gridCol w="227279">
                  <a:extLst>
                    <a:ext uri="{9D8B030D-6E8A-4147-A177-3AD203B41FA5}">
                      <a16:colId xmlns:a16="http://schemas.microsoft.com/office/drawing/2014/main" val="132020398"/>
                    </a:ext>
                  </a:extLst>
                </a:gridCol>
                <a:gridCol w="227279">
                  <a:extLst>
                    <a:ext uri="{9D8B030D-6E8A-4147-A177-3AD203B41FA5}">
                      <a16:colId xmlns:a16="http://schemas.microsoft.com/office/drawing/2014/main" val="702546445"/>
                    </a:ext>
                  </a:extLst>
                </a:gridCol>
                <a:gridCol w="227279">
                  <a:extLst>
                    <a:ext uri="{9D8B030D-6E8A-4147-A177-3AD203B41FA5}">
                      <a16:colId xmlns:a16="http://schemas.microsoft.com/office/drawing/2014/main" val="3727919251"/>
                    </a:ext>
                  </a:extLst>
                </a:gridCol>
                <a:gridCol w="227279">
                  <a:extLst>
                    <a:ext uri="{9D8B030D-6E8A-4147-A177-3AD203B41FA5}">
                      <a16:colId xmlns:a16="http://schemas.microsoft.com/office/drawing/2014/main" val="3777658624"/>
                    </a:ext>
                  </a:extLst>
                </a:gridCol>
                <a:gridCol w="227279">
                  <a:extLst>
                    <a:ext uri="{9D8B030D-6E8A-4147-A177-3AD203B41FA5}">
                      <a16:colId xmlns:a16="http://schemas.microsoft.com/office/drawing/2014/main" val="207592986"/>
                    </a:ext>
                  </a:extLst>
                </a:gridCol>
                <a:gridCol w="227279">
                  <a:extLst>
                    <a:ext uri="{9D8B030D-6E8A-4147-A177-3AD203B41FA5}">
                      <a16:colId xmlns:a16="http://schemas.microsoft.com/office/drawing/2014/main" val="1389991069"/>
                    </a:ext>
                  </a:extLst>
                </a:gridCol>
                <a:gridCol w="227279">
                  <a:extLst>
                    <a:ext uri="{9D8B030D-6E8A-4147-A177-3AD203B41FA5}">
                      <a16:colId xmlns:a16="http://schemas.microsoft.com/office/drawing/2014/main" val="3425267404"/>
                    </a:ext>
                  </a:extLst>
                </a:gridCol>
              </a:tblGrid>
              <a:tr h="86881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293939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977409" y="3941325"/>
                <a:ext cx="837768" cy="7693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15</m:t>
                        </m:r>
                      </m:den>
                    </m:f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7409" y="3941325"/>
                <a:ext cx="837768" cy="76937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35602"/>
              </p:ext>
            </p:extLst>
          </p:nvPr>
        </p:nvGraphicFramePr>
        <p:xfrm>
          <a:off x="4640200" y="2791067"/>
          <a:ext cx="3409185" cy="868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6395">
                  <a:extLst>
                    <a:ext uri="{9D8B030D-6E8A-4147-A177-3AD203B41FA5}">
                      <a16:colId xmlns:a16="http://schemas.microsoft.com/office/drawing/2014/main" val="2240972678"/>
                    </a:ext>
                  </a:extLst>
                </a:gridCol>
                <a:gridCol w="1136395">
                  <a:extLst>
                    <a:ext uri="{9D8B030D-6E8A-4147-A177-3AD203B41FA5}">
                      <a16:colId xmlns:a16="http://schemas.microsoft.com/office/drawing/2014/main" val="1487300988"/>
                    </a:ext>
                  </a:extLst>
                </a:gridCol>
                <a:gridCol w="1136395">
                  <a:extLst>
                    <a:ext uri="{9D8B030D-6E8A-4147-A177-3AD203B41FA5}">
                      <a16:colId xmlns:a16="http://schemas.microsoft.com/office/drawing/2014/main" val="3009159934"/>
                    </a:ext>
                  </a:extLst>
                </a:gridCol>
              </a:tblGrid>
              <a:tr h="86881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395763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1031305"/>
              </p:ext>
            </p:extLst>
          </p:nvPr>
        </p:nvGraphicFramePr>
        <p:xfrm>
          <a:off x="4640199" y="2791067"/>
          <a:ext cx="3409185" cy="868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279">
                  <a:extLst>
                    <a:ext uri="{9D8B030D-6E8A-4147-A177-3AD203B41FA5}">
                      <a16:colId xmlns:a16="http://schemas.microsoft.com/office/drawing/2014/main" val="2240972678"/>
                    </a:ext>
                  </a:extLst>
                </a:gridCol>
                <a:gridCol w="227279">
                  <a:extLst>
                    <a:ext uri="{9D8B030D-6E8A-4147-A177-3AD203B41FA5}">
                      <a16:colId xmlns:a16="http://schemas.microsoft.com/office/drawing/2014/main" val="1265687159"/>
                    </a:ext>
                  </a:extLst>
                </a:gridCol>
                <a:gridCol w="227279">
                  <a:extLst>
                    <a:ext uri="{9D8B030D-6E8A-4147-A177-3AD203B41FA5}">
                      <a16:colId xmlns:a16="http://schemas.microsoft.com/office/drawing/2014/main" val="210916411"/>
                    </a:ext>
                  </a:extLst>
                </a:gridCol>
                <a:gridCol w="227279">
                  <a:extLst>
                    <a:ext uri="{9D8B030D-6E8A-4147-A177-3AD203B41FA5}">
                      <a16:colId xmlns:a16="http://schemas.microsoft.com/office/drawing/2014/main" val="1031826079"/>
                    </a:ext>
                  </a:extLst>
                </a:gridCol>
                <a:gridCol w="227279">
                  <a:extLst>
                    <a:ext uri="{9D8B030D-6E8A-4147-A177-3AD203B41FA5}">
                      <a16:colId xmlns:a16="http://schemas.microsoft.com/office/drawing/2014/main" val="2526612981"/>
                    </a:ext>
                  </a:extLst>
                </a:gridCol>
                <a:gridCol w="1136395">
                  <a:extLst>
                    <a:ext uri="{9D8B030D-6E8A-4147-A177-3AD203B41FA5}">
                      <a16:colId xmlns:a16="http://schemas.microsoft.com/office/drawing/2014/main" val="1487300988"/>
                    </a:ext>
                  </a:extLst>
                </a:gridCol>
                <a:gridCol w="1136395">
                  <a:extLst>
                    <a:ext uri="{9D8B030D-6E8A-4147-A177-3AD203B41FA5}">
                      <a16:colId xmlns:a16="http://schemas.microsoft.com/office/drawing/2014/main" val="3009159934"/>
                    </a:ext>
                  </a:extLst>
                </a:gridCol>
              </a:tblGrid>
              <a:tr h="86881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395763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2729120"/>
              </p:ext>
            </p:extLst>
          </p:nvPr>
        </p:nvGraphicFramePr>
        <p:xfrm>
          <a:off x="4640199" y="2791067"/>
          <a:ext cx="3409185" cy="868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279">
                  <a:extLst>
                    <a:ext uri="{9D8B030D-6E8A-4147-A177-3AD203B41FA5}">
                      <a16:colId xmlns:a16="http://schemas.microsoft.com/office/drawing/2014/main" val="2240972678"/>
                    </a:ext>
                  </a:extLst>
                </a:gridCol>
                <a:gridCol w="227279">
                  <a:extLst>
                    <a:ext uri="{9D8B030D-6E8A-4147-A177-3AD203B41FA5}">
                      <a16:colId xmlns:a16="http://schemas.microsoft.com/office/drawing/2014/main" val="1265687159"/>
                    </a:ext>
                  </a:extLst>
                </a:gridCol>
                <a:gridCol w="227279">
                  <a:extLst>
                    <a:ext uri="{9D8B030D-6E8A-4147-A177-3AD203B41FA5}">
                      <a16:colId xmlns:a16="http://schemas.microsoft.com/office/drawing/2014/main" val="210916411"/>
                    </a:ext>
                  </a:extLst>
                </a:gridCol>
                <a:gridCol w="227279">
                  <a:extLst>
                    <a:ext uri="{9D8B030D-6E8A-4147-A177-3AD203B41FA5}">
                      <a16:colId xmlns:a16="http://schemas.microsoft.com/office/drawing/2014/main" val="1031826079"/>
                    </a:ext>
                  </a:extLst>
                </a:gridCol>
                <a:gridCol w="227279">
                  <a:extLst>
                    <a:ext uri="{9D8B030D-6E8A-4147-A177-3AD203B41FA5}">
                      <a16:colId xmlns:a16="http://schemas.microsoft.com/office/drawing/2014/main" val="2526612981"/>
                    </a:ext>
                  </a:extLst>
                </a:gridCol>
                <a:gridCol w="227279">
                  <a:extLst>
                    <a:ext uri="{9D8B030D-6E8A-4147-A177-3AD203B41FA5}">
                      <a16:colId xmlns:a16="http://schemas.microsoft.com/office/drawing/2014/main" val="1487300988"/>
                    </a:ext>
                  </a:extLst>
                </a:gridCol>
                <a:gridCol w="227279">
                  <a:extLst>
                    <a:ext uri="{9D8B030D-6E8A-4147-A177-3AD203B41FA5}">
                      <a16:colId xmlns:a16="http://schemas.microsoft.com/office/drawing/2014/main" val="4190731389"/>
                    </a:ext>
                  </a:extLst>
                </a:gridCol>
                <a:gridCol w="227279">
                  <a:extLst>
                    <a:ext uri="{9D8B030D-6E8A-4147-A177-3AD203B41FA5}">
                      <a16:colId xmlns:a16="http://schemas.microsoft.com/office/drawing/2014/main" val="5748775"/>
                    </a:ext>
                  </a:extLst>
                </a:gridCol>
                <a:gridCol w="227279">
                  <a:extLst>
                    <a:ext uri="{9D8B030D-6E8A-4147-A177-3AD203B41FA5}">
                      <a16:colId xmlns:a16="http://schemas.microsoft.com/office/drawing/2014/main" val="2796447301"/>
                    </a:ext>
                  </a:extLst>
                </a:gridCol>
                <a:gridCol w="227279">
                  <a:extLst>
                    <a:ext uri="{9D8B030D-6E8A-4147-A177-3AD203B41FA5}">
                      <a16:colId xmlns:a16="http://schemas.microsoft.com/office/drawing/2014/main" val="2200936557"/>
                    </a:ext>
                  </a:extLst>
                </a:gridCol>
                <a:gridCol w="227279">
                  <a:extLst>
                    <a:ext uri="{9D8B030D-6E8A-4147-A177-3AD203B41FA5}">
                      <a16:colId xmlns:a16="http://schemas.microsoft.com/office/drawing/2014/main" val="3009159934"/>
                    </a:ext>
                  </a:extLst>
                </a:gridCol>
                <a:gridCol w="227279">
                  <a:extLst>
                    <a:ext uri="{9D8B030D-6E8A-4147-A177-3AD203B41FA5}">
                      <a16:colId xmlns:a16="http://schemas.microsoft.com/office/drawing/2014/main" val="722533436"/>
                    </a:ext>
                  </a:extLst>
                </a:gridCol>
                <a:gridCol w="227279">
                  <a:extLst>
                    <a:ext uri="{9D8B030D-6E8A-4147-A177-3AD203B41FA5}">
                      <a16:colId xmlns:a16="http://schemas.microsoft.com/office/drawing/2014/main" val="2060050251"/>
                    </a:ext>
                  </a:extLst>
                </a:gridCol>
                <a:gridCol w="227279">
                  <a:extLst>
                    <a:ext uri="{9D8B030D-6E8A-4147-A177-3AD203B41FA5}">
                      <a16:colId xmlns:a16="http://schemas.microsoft.com/office/drawing/2014/main" val="4059202507"/>
                    </a:ext>
                  </a:extLst>
                </a:gridCol>
                <a:gridCol w="227279">
                  <a:extLst>
                    <a:ext uri="{9D8B030D-6E8A-4147-A177-3AD203B41FA5}">
                      <a16:colId xmlns:a16="http://schemas.microsoft.com/office/drawing/2014/main" val="326816189"/>
                    </a:ext>
                  </a:extLst>
                </a:gridCol>
              </a:tblGrid>
              <a:tr h="86881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39576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749309" y="3941325"/>
                <a:ext cx="837768" cy="7693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15</m:t>
                        </m:r>
                      </m:den>
                    </m:f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9309" y="3941325"/>
                <a:ext cx="837768" cy="76937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/>
          <p:cNvSpPr/>
          <p:nvPr/>
        </p:nvSpPr>
        <p:spPr>
          <a:xfrm>
            <a:off x="3225836" y="371071"/>
            <a:ext cx="812764" cy="523220"/>
          </a:xfrm>
          <a:prstGeom prst="ellipse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78675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9" grpId="0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the rest of the questions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4107917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562572"/>
            <a:ext cx="749747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1)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2)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3)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4)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22382" y="518922"/>
                <a:ext cx="2129245" cy="767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7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2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2382" y="518922"/>
                <a:ext cx="2129245" cy="767005"/>
              </a:xfrm>
              <a:prstGeom prst="rect">
                <a:avLst/>
              </a:prstGeom>
              <a:blipFill>
                <a:blip r:embed="rId4"/>
                <a:stretch>
                  <a:fillRect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322837"/>
              </p:ext>
            </p:extLst>
          </p:nvPr>
        </p:nvGraphicFramePr>
        <p:xfrm>
          <a:off x="4430268" y="717005"/>
          <a:ext cx="304800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429">
                  <a:extLst>
                    <a:ext uri="{9D8B030D-6E8A-4147-A177-3AD203B41FA5}">
                      <a16:colId xmlns:a16="http://schemas.microsoft.com/office/drawing/2014/main" val="1884880087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2162888365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2163193110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2441695127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1579252833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2218582885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37705566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964476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222381" y="1815330"/>
                <a:ext cx="2129245" cy="767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12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13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4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2381" y="1815330"/>
                <a:ext cx="2129245" cy="767005"/>
              </a:xfrm>
              <a:prstGeom prst="rect">
                <a:avLst/>
              </a:prstGeom>
              <a:blipFill>
                <a:blip r:embed="rId5"/>
                <a:stretch>
                  <a:fillRect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959821"/>
              </p:ext>
            </p:extLst>
          </p:nvPr>
        </p:nvGraphicFramePr>
        <p:xfrm>
          <a:off x="3713469" y="2013412"/>
          <a:ext cx="388228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637">
                  <a:extLst>
                    <a:ext uri="{9D8B030D-6E8A-4147-A177-3AD203B41FA5}">
                      <a16:colId xmlns:a16="http://schemas.microsoft.com/office/drawing/2014/main" val="3993467692"/>
                    </a:ext>
                  </a:extLst>
                </a:gridCol>
                <a:gridCol w="298637">
                  <a:extLst>
                    <a:ext uri="{9D8B030D-6E8A-4147-A177-3AD203B41FA5}">
                      <a16:colId xmlns:a16="http://schemas.microsoft.com/office/drawing/2014/main" val="277252976"/>
                    </a:ext>
                  </a:extLst>
                </a:gridCol>
                <a:gridCol w="298637">
                  <a:extLst>
                    <a:ext uri="{9D8B030D-6E8A-4147-A177-3AD203B41FA5}">
                      <a16:colId xmlns:a16="http://schemas.microsoft.com/office/drawing/2014/main" val="3514464530"/>
                    </a:ext>
                  </a:extLst>
                </a:gridCol>
                <a:gridCol w="298637">
                  <a:extLst>
                    <a:ext uri="{9D8B030D-6E8A-4147-A177-3AD203B41FA5}">
                      <a16:colId xmlns:a16="http://schemas.microsoft.com/office/drawing/2014/main" val="1859069801"/>
                    </a:ext>
                  </a:extLst>
                </a:gridCol>
                <a:gridCol w="298637">
                  <a:extLst>
                    <a:ext uri="{9D8B030D-6E8A-4147-A177-3AD203B41FA5}">
                      <a16:colId xmlns:a16="http://schemas.microsoft.com/office/drawing/2014/main" val="4130896204"/>
                    </a:ext>
                  </a:extLst>
                </a:gridCol>
                <a:gridCol w="298637">
                  <a:extLst>
                    <a:ext uri="{9D8B030D-6E8A-4147-A177-3AD203B41FA5}">
                      <a16:colId xmlns:a16="http://schemas.microsoft.com/office/drawing/2014/main" val="2885048397"/>
                    </a:ext>
                  </a:extLst>
                </a:gridCol>
                <a:gridCol w="298637">
                  <a:extLst>
                    <a:ext uri="{9D8B030D-6E8A-4147-A177-3AD203B41FA5}">
                      <a16:colId xmlns:a16="http://schemas.microsoft.com/office/drawing/2014/main" val="4006641109"/>
                    </a:ext>
                  </a:extLst>
                </a:gridCol>
                <a:gridCol w="298637">
                  <a:extLst>
                    <a:ext uri="{9D8B030D-6E8A-4147-A177-3AD203B41FA5}">
                      <a16:colId xmlns:a16="http://schemas.microsoft.com/office/drawing/2014/main" val="1523066270"/>
                    </a:ext>
                  </a:extLst>
                </a:gridCol>
                <a:gridCol w="298637">
                  <a:extLst>
                    <a:ext uri="{9D8B030D-6E8A-4147-A177-3AD203B41FA5}">
                      <a16:colId xmlns:a16="http://schemas.microsoft.com/office/drawing/2014/main" val="3700324554"/>
                    </a:ext>
                  </a:extLst>
                </a:gridCol>
                <a:gridCol w="298637">
                  <a:extLst>
                    <a:ext uri="{9D8B030D-6E8A-4147-A177-3AD203B41FA5}">
                      <a16:colId xmlns:a16="http://schemas.microsoft.com/office/drawing/2014/main" val="1791166146"/>
                    </a:ext>
                  </a:extLst>
                </a:gridCol>
                <a:gridCol w="298637">
                  <a:extLst>
                    <a:ext uri="{9D8B030D-6E8A-4147-A177-3AD203B41FA5}">
                      <a16:colId xmlns:a16="http://schemas.microsoft.com/office/drawing/2014/main" val="970223884"/>
                    </a:ext>
                  </a:extLst>
                </a:gridCol>
                <a:gridCol w="298637">
                  <a:extLst>
                    <a:ext uri="{9D8B030D-6E8A-4147-A177-3AD203B41FA5}">
                      <a16:colId xmlns:a16="http://schemas.microsoft.com/office/drawing/2014/main" val="2037675067"/>
                    </a:ext>
                  </a:extLst>
                </a:gridCol>
                <a:gridCol w="298637">
                  <a:extLst>
                    <a:ext uri="{9D8B030D-6E8A-4147-A177-3AD203B41FA5}">
                      <a16:colId xmlns:a16="http://schemas.microsoft.com/office/drawing/2014/main" val="12678997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695607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222380" y="3006050"/>
                <a:ext cx="2129245" cy="767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20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27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5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2380" y="3006050"/>
                <a:ext cx="2129245" cy="767005"/>
              </a:xfrm>
              <a:prstGeom prst="rect">
                <a:avLst/>
              </a:prstGeom>
              <a:blipFill>
                <a:blip r:embed="rId6"/>
                <a:stretch>
                  <a:fillRect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222379" y="4297697"/>
                <a:ext cx="2129245" cy="767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15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6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2379" y="4297697"/>
                <a:ext cx="2129245" cy="767005"/>
              </a:xfrm>
              <a:prstGeom prst="rect">
                <a:avLst/>
              </a:prstGeom>
              <a:blipFill>
                <a:blip r:embed="rId7"/>
                <a:stretch>
                  <a:fillRect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562572"/>
            <a:ext cx="749747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1)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2)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3)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4)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22382" y="518922"/>
                <a:ext cx="2129245" cy="767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7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2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2382" y="518922"/>
                <a:ext cx="2129245" cy="767005"/>
              </a:xfrm>
              <a:prstGeom prst="rect">
                <a:avLst/>
              </a:prstGeom>
              <a:blipFill>
                <a:blip r:embed="rId5"/>
                <a:stretch>
                  <a:fillRect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322837"/>
              </p:ext>
            </p:extLst>
          </p:nvPr>
        </p:nvGraphicFramePr>
        <p:xfrm>
          <a:off x="4430268" y="717005"/>
          <a:ext cx="304800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429">
                  <a:extLst>
                    <a:ext uri="{9D8B030D-6E8A-4147-A177-3AD203B41FA5}">
                      <a16:colId xmlns:a16="http://schemas.microsoft.com/office/drawing/2014/main" val="1884880087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2162888365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2163193110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2441695127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1579252833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2218582885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37705566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964476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222381" y="1815330"/>
                <a:ext cx="2129245" cy="767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12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13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4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2381" y="1815330"/>
                <a:ext cx="2129245" cy="767005"/>
              </a:xfrm>
              <a:prstGeom prst="rect">
                <a:avLst/>
              </a:prstGeom>
              <a:blipFill>
                <a:blip r:embed="rId6"/>
                <a:stretch>
                  <a:fillRect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082163"/>
              </p:ext>
            </p:extLst>
          </p:nvPr>
        </p:nvGraphicFramePr>
        <p:xfrm>
          <a:off x="3713469" y="2013412"/>
          <a:ext cx="388228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637">
                  <a:extLst>
                    <a:ext uri="{9D8B030D-6E8A-4147-A177-3AD203B41FA5}">
                      <a16:colId xmlns:a16="http://schemas.microsoft.com/office/drawing/2014/main" val="3993467692"/>
                    </a:ext>
                  </a:extLst>
                </a:gridCol>
                <a:gridCol w="298637">
                  <a:extLst>
                    <a:ext uri="{9D8B030D-6E8A-4147-A177-3AD203B41FA5}">
                      <a16:colId xmlns:a16="http://schemas.microsoft.com/office/drawing/2014/main" val="277252976"/>
                    </a:ext>
                  </a:extLst>
                </a:gridCol>
                <a:gridCol w="298637">
                  <a:extLst>
                    <a:ext uri="{9D8B030D-6E8A-4147-A177-3AD203B41FA5}">
                      <a16:colId xmlns:a16="http://schemas.microsoft.com/office/drawing/2014/main" val="3514464530"/>
                    </a:ext>
                  </a:extLst>
                </a:gridCol>
                <a:gridCol w="298637">
                  <a:extLst>
                    <a:ext uri="{9D8B030D-6E8A-4147-A177-3AD203B41FA5}">
                      <a16:colId xmlns:a16="http://schemas.microsoft.com/office/drawing/2014/main" val="1859069801"/>
                    </a:ext>
                  </a:extLst>
                </a:gridCol>
                <a:gridCol w="298637">
                  <a:extLst>
                    <a:ext uri="{9D8B030D-6E8A-4147-A177-3AD203B41FA5}">
                      <a16:colId xmlns:a16="http://schemas.microsoft.com/office/drawing/2014/main" val="4130896204"/>
                    </a:ext>
                  </a:extLst>
                </a:gridCol>
                <a:gridCol w="298637">
                  <a:extLst>
                    <a:ext uri="{9D8B030D-6E8A-4147-A177-3AD203B41FA5}">
                      <a16:colId xmlns:a16="http://schemas.microsoft.com/office/drawing/2014/main" val="2885048397"/>
                    </a:ext>
                  </a:extLst>
                </a:gridCol>
                <a:gridCol w="298637">
                  <a:extLst>
                    <a:ext uri="{9D8B030D-6E8A-4147-A177-3AD203B41FA5}">
                      <a16:colId xmlns:a16="http://schemas.microsoft.com/office/drawing/2014/main" val="4006641109"/>
                    </a:ext>
                  </a:extLst>
                </a:gridCol>
                <a:gridCol w="298637">
                  <a:extLst>
                    <a:ext uri="{9D8B030D-6E8A-4147-A177-3AD203B41FA5}">
                      <a16:colId xmlns:a16="http://schemas.microsoft.com/office/drawing/2014/main" val="1523066270"/>
                    </a:ext>
                  </a:extLst>
                </a:gridCol>
                <a:gridCol w="298637">
                  <a:extLst>
                    <a:ext uri="{9D8B030D-6E8A-4147-A177-3AD203B41FA5}">
                      <a16:colId xmlns:a16="http://schemas.microsoft.com/office/drawing/2014/main" val="3700324554"/>
                    </a:ext>
                  </a:extLst>
                </a:gridCol>
                <a:gridCol w="298637">
                  <a:extLst>
                    <a:ext uri="{9D8B030D-6E8A-4147-A177-3AD203B41FA5}">
                      <a16:colId xmlns:a16="http://schemas.microsoft.com/office/drawing/2014/main" val="1791166146"/>
                    </a:ext>
                  </a:extLst>
                </a:gridCol>
                <a:gridCol w="298637">
                  <a:extLst>
                    <a:ext uri="{9D8B030D-6E8A-4147-A177-3AD203B41FA5}">
                      <a16:colId xmlns:a16="http://schemas.microsoft.com/office/drawing/2014/main" val="970223884"/>
                    </a:ext>
                  </a:extLst>
                </a:gridCol>
                <a:gridCol w="298637">
                  <a:extLst>
                    <a:ext uri="{9D8B030D-6E8A-4147-A177-3AD203B41FA5}">
                      <a16:colId xmlns:a16="http://schemas.microsoft.com/office/drawing/2014/main" val="2037675067"/>
                    </a:ext>
                  </a:extLst>
                </a:gridCol>
                <a:gridCol w="298637">
                  <a:extLst>
                    <a:ext uri="{9D8B030D-6E8A-4147-A177-3AD203B41FA5}">
                      <a16:colId xmlns:a16="http://schemas.microsoft.com/office/drawing/2014/main" val="12678997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695607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222380" y="3006050"/>
                <a:ext cx="2129245" cy="767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20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27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5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2380" y="3006050"/>
                <a:ext cx="2129245" cy="767005"/>
              </a:xfrm>
              <a:prstGeom prst="rect">
                <a:avLst/>
              </a:prstGeom>
              <a:blipFill>
                <a:blip r:embed="rId7"/>
                <a:stretch>
                  <a:fillRect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222379" y="4297697"/>
                <a:ext cx="2129245" cy="767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15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6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2379" y="4297697"/>
                <a:ext cx="2129245" cy="767005"/>
              </a:xfrm>
              <a:prstGeom prst="rect">
                <a:avLst/>
              </a:prstGeom>
              <a:blipFill>
                <a:blip r:embed="rId8"/>
                <a:stretch>
                  <a:fillRect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/>
          <p:cNvCxnSpPr/>
          <p:nvPr/>
        </p:nvCxnSpPr>
        <p:spPr>
          <a:xfrm>
            <a:off x="5734594" y="388293"/>
            <a:ext cx="0" cy="112699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463740" y="518794"/>
                <a:ext cx="1245264" cy="7671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7</m:t>
                        </m:r>
                      </m:den>
                    </m:f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3740" y="518794"/>
                <a:ext cx="1245264" cy="76713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/>
          <p:nvPr/>
        </p:nvCxnSpPr>
        <p:spPr>
          <a:xfrm>
            <a:off x="4606834" y="1635333"/>
            <a:ext cx="0" cy="112699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503817" y="1635333"/>
            <a:ext cx="0" cy="112699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400800" y="1635333"/>
            <a:ext cx="0" cy="112699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297782" y="1635333"/>
            <a:ext cx="0" cy="112699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553983" y="1786624"/>
                <a:ext cx="685606" cy="7671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13</m:t>
                        </m:r>
                      </m:den>
                    </m:f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3983" y="1786624"/>
                <a:ext cx="685606" cy="76713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553983" y="2995706"/>
                <a:ext cx="685606" cy="7671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27</m:t>
                        </m:r>
                      </m:den>
                    </m:f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3983" y="2995706"/>
                <a:ext cx="685606" cy="76713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553983" y="4276231"/>
                <a:ext cx="685606" cy="7671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15</m:t>
                        </m:r>
                      </m:den>
                    </m:f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3983" y="4276231"/>
                <a:ext cx="685606" cy="76713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862736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9" grpId="0"/>
      <p:bldP spid="21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961064" y="1316268"/>
                <a:ext cx="4973782" cy="11962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GB" sz="2800" dirty="0"/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4</m:t>
                        </m:r>
                      </m:den>
                    </m:f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2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1064" y="1316268"/>
                <a:ext cx="4973782" cy="1196225"/>
              </a:xfrm>
              <a:prstGeom prst="rect">
                <a:avLst/>
              </a:prstGeom>
              <a:blipFill>
                <a:blip r:embed="rId5"/>
                <a:stretch>
                  <a:fillRect b="-66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880422"/>
              </p:ext>
            </p:extLst>
          </p:nvPr>
        </p:nvGraphicFramePr>
        <p:xfrm>
          <a:off x="1184564" y="3763044"/>
          <a:ext cx="6096000" cy="10633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635544368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44240112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92726184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848884166"/>
                    </a:ext>
                  </a:extLst>
                </a:gridCol>
              </a:tblGrid>
              <a:tr h="106333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3325056"/>
                  </a:ext>
                </a:extLst>
              </a:tr>
            </a:tbl>
          </a:graphicData>
        </a:graphic>
      </p:graphicFrame>
      <p:pic>
        <p:nvPicPr>
          <p:cNvPr id="18" name="Picture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5734878" y="71191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2" name="Rounded Rectangle 1"/>
          <p:cNvSpPr/>
          <p:nvPr/>
        </p:nvSpPr>
        <p:spPr>
          <a:xfrm rot="1816461">
            <a:off x="3791161" y="1849729"/>
            <a:ext cx="1385455" cy="549626"/>
          </a:xfrm>
          <a:prstGeom prst="round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" grpId="0" animBg="1"/>
      <p:bldP spid="2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170710" y="3255820"/>
                <a:ext cx="4973782" cy="765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4</m:t>
                        </m:r>
                      </m:den>
                    </m:f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2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0710" y="3255820"/>
                <a:ext cx="4973782" cy="765338"/>
              </a:xfrm>
              <a:prstGeom prst="rect">
                <a:avLst/>
              </a:prstGeom>
              <a:blipFill>
                <a:blip r:embed="rId5"/>
                <a:stretch>
                  <a:fillRect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9456423"/>
              </p:ext>
            </p:extLst>
          </p:nvPr>
        </p:nvGraphicFramePr>
        <p:xfrm>
          <a:off x="1184564" y="973281"/>
          <a:ext cx="6096000" cy="10633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635544368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44240112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92726184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848884166"/>
                    </a:ext>
                  </a:extLst>
                </a:gridCol>
              </a:tblGrid>
              <a:tr h="106333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3325056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9739307"/>
              </p:ext>
            </p:extLst>
          </p:nvPr>
        </p:nvGraphicFramePr>
        <p:xfrm>
          <a:off x="1184564" y="973281"/>
          <a:ext cx="6096000" cy="10633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63554436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280526744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44240112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92726184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848884166"/>
                    </a:ext>
                  </a:extLst>
                </a:gridCol>
              </a:tblGrid>
              <a:tr h="106333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3325056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1772646"/>
              </p:ext>
            </p:extLst>
          </p:nvPr>
        </p:nvGraphicFramePr>
        <p:xfrm>
          <a:off x="1184564" y="973281"/>
          <a:ext cx="6096000" cy="10633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63554436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28052674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44240112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03429117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92726184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60718619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84888416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4065045658"/>
                    </a:ext>
                  </a:extLst>
                </a:gridCol>
              </a:tblGrid>
              <a:tr h="106333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3325056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084713" y="3255820"/>
                <a:ext cx="4973782" cy="767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dirty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dirty="0" smtClean="0"/>
                          <m:t>8</m:t>
                        </m:r>
                      </m:den>
                    </m:f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4713" y="3255820"/>
                <a:ext cx="4973782" cy="76764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1526824"/>
              </p:ext>
            </p:extLst>
          </p:nvPr>
        </p:nvGraphicFramePr>
        <p:xfrm>
          <a:off x="1184564" y="973281"/>
          <a:ext cx="6096000" cy="10633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63554436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28052674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44240112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03429117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92726184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60718619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84888416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4065045658"/>
                    </a:ext>
                  </a:extLst>
                </a:gridCol>
              </a:tblGrid>
              <a:tr h="106333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3325056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392668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6149713"/>
              </p:ext>
            </p:extLst>
          </p:nvPr>
        </p:nvGraphicFramePr>
        <p:xfrm>
          <a:off x="992183" y="1482923"/>
          <a:ext cx="4662056" cy="10633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514">
                  <a:extLst>
                    <a:ext uri="{9D8B030D-6E8A-4147-A177-3AD203B41FA5}">
                      <a16:colId xmlns:a16="http://schemas.microsoft.com/office/drawing/2014/main" val="635544368"/>
                    </a:ext>
                  </a:extLst>
                </a:gridCol>
                <a:gridCol w="1165514">
                  <a:extLst>
                    <a:ext uri="{9D8B030D-6E8A-4147-A177-3AD203B41FA5}">
                      <a16:colId xmlns:a16="http://schemas.microsoft.com/office/drawing/2014/main" val="1442401122"/>
                    </a:ext>
                  </a:extLst>
                </a:gridCol>
                <a:gridCol w="1165514">
                  <a:extLst>
                    <a:ext uri="{9D8B030D-6E8A-4147-A177-3AD203B41FA5}">
                      <a16:colId xmlns:a16="http://schemas.microsoft.com/office/drawing/2014/main" val="2927261841"/>
                    </a:ext>
                  </a:extLst>
                </a:gridCol>
                <a:gridCol w="1165514">
                  <a:extLst>
                    <a:ext uri="{9D8B030D-6E8A-4147-A177-3AD203B41FA5}">
                      <a16:colId xmlns:a16="http://schemas.microsoft.com/office/drawing/2014/main" val="848884166"/>
                    </a:ext>
                  </a:extLst>
                </a:gridCol>
              </a:tblGrid>
              <a:tr h="106333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3325056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0932070"/>
              </p:ext>
            </p:extLst>
          </p:nvPr>
        </p:nvGraphicFramePr>
        <p:xfrm>
          <a:off x="992183" y="3611325"/>
          <a:ext cx="4662056" cy="10633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514">
                  <a:extLst>
                    <a:ext uri="{9D8B030D-6E8A-4147-A177-3AD203B41FA5}">
                      <a16:colId xmlns:a16="http://schemas.microsoft.com/office/drawing/2014/main" val="635544368"/>
                    </a:ext>
                  </a:extLst>
                </a:gridCol>
                <a:gridCol w="1165514">
                  <a:extLst>
                    <a:ext uri="{9D8B030D-6E8A-4147-A177-3AD203B41FA5}">
                      <a16:colId xmlns:a16="http://schemas.microsoft.com/office/drawing/2014/main" val="1442401122"/>
                    </a:ext>
                  </a:extLst>
                </a:gridCol>
                <a:gridCol w="1165514">
                  <a:extLst>
                    <a:ext uri="{9D8B030D-6E8A-4147-A177-3AD203B41FA5}">
                      <a16:colId xmlns:a16="http://schemas.microsoft.com/office/drawing/2014/main" val="2927261841"/>
                    </a:ext>
                  </a:extLst>
                </a:gridCol>
                <a:gridCol w="1165514">
                  <a:extLst>
                    <a:ext uri="{9D8B030D-6E8A-4147-A177-3AD203B41FA5}">
                      <a16:colId xmlns:a16="http://schemas.microsoft.com/office/drawing/2014/main" val="848884166"/>
                    </a:ext>
                  </a:extLst>
                </a:gridCol>
              </a:tblGrid>
              <a:tr h="106333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3325056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916943" y="1539205"/>
                <a:ext cx="3435928" cy="765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4</m:t>
                        </m:r>
                      </m:den>
                    </m:f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3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dirty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dirty="0" smtClean="0"/>
                          <m:t>12</m:t>
                        </m:r>
                      </m:den>
                    </m:f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6943" y="1539205"/>
                <a:ext cx="3435928" cy="765338"/>
              </a:xfrm>
              <a:prstGeom prst="rect">
                <a:avLst/>
              </a:prstGeom>
              <a:blipFill>
                <a:blip r:embed="rId5"/>
                <a:stretch>
                  <a:fillRect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916943" y="3575824"/>
                <a:ext cx="3435928" cy="7675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4</m:t>
                        </m:r>
                      </m:den>
                    </m:f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4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dirty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dirty="0" smtClean="0"/>
                          <m:t>16</m:t>
                        </m:r>
                      </m:den>
                    </m:f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6943" y="3575824"/>
                <a:ext cx="3435928" cy="767582"/>
              </a:xfrm>
              <a:prstGeom prst="rect">
                <a:avLst/>
              </a:prstGeom>
              <a:blipFill>
                <a:blip r:embed="rId6"/>
                <a:stretch>
                  <a:fillRect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9753549"/>
              </p:ext>
            </p:extLst>
          </p:nvPr>
        </p:nvGraphicFramePr>
        <p:xfrm>
          <a:off x="992183" y="1482923"/>
          <a:ext cx="4662056" cy="10633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8505">
                  <a:extLst>
                    <a:ext uri="{9D8B030D-6E8A-4147-A177-3AD203B41FA5}">
                      <a16:colId xmlns:a16="http://schemas.microsoft.com/office/drawing/2014/main" val="635544368"/>
                    </a:ext>
                  </a:extLst>
                </a:gridCol>
                <a:gridCol w="388504">
                  <a:extLst>
                    <a:ext uri="{9D8B030D-6E8A-4147-A177-3AD203B41FA5}">
                      <a16:colId xmlns:a16="http://schemas.microsoft.com/office/drawing/2014/main" val="2186469361"/>
                    </a:ext>
                  </a:extLst>
                </a:gridCol>
                <a:gridCol w="388505">
                  <a:extLst>
                    <a:ext uri="{9D8B030D-6E8A-4147-A177-3AD203B41FA5}">
                      <a16:colId xmlns:a16="http://schemas.microsoft.com/office/drawing/2014/main" val="3139480690"/>
                    </a:ext>
                  </a:extLst>
                </a:gridCol>
                <a:gridCol w="1165514">
                  <a:extLst>
                    <a:ext uri="{9D8B030D-6E8A-4147-A177-3AD203B41FA5}">
                      <a16:colId xmlns:a16="http://schemas.microsoft.com/office/drawing/2014/main" val="1442401122"/>
                    </a:ext>
                  </a:extLst>
                </a:gridCol>
                <a:gridCol w="1165514">
                  <a:extLst>
                    <a:ext uri="{9D8B030D-6E8A-4147-A177-3AD203B41FA5}">
                      <a16:colId xmlns:a16="http://schemas.microsoft.com/office/drawing/2014/main" val="2927261841"/>
                    </a:ext>
                  </a:extLst>
                </a:gridCol>
                <a:gridCol w="1165514">
                  <a:extLst>
                    <a:ext uri="{9D8B030D-6E8A-4147-A177-3AD203B41FA5}">
                      <a16:colId xmlns:a16="http://schemas.microsoft.com/office/drawing/2014/main" val="848884166"/>
                    </a:ext>
                  </a:extLst>
                </a:gridCol>
              </a:tblGrid>
              <a:tr h="106333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3325056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5679456"/>
              </p:ext>
            </p:extLst>
          </p:nvPr>
        </p:nvGraphicFramePr>
        <p:xfrm>
          <a:off x="992183" y="1482922"/>
          <a:ext cx="4662056" cy="10633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8505">
                  <a:extLst>
                    <a:ext uri="{9D8B030D-6E8A-4147-A177-3AD203B41FA5}">
                      <a16:colId xmlns:a16="http://schemas.microsoft.com/office/drawing/2014/main" val="635544368"/>
                    </a:ext>
                  </a:extLst>
                </a:gridCol>
                <a:gridCol w="388504">
                  <a:extLst>
                    <a:ext uri="{9D8B030D-6E8A-4147-A177-3AD203B41FA5}">
                      <a16:colId xmlns:a16="http://schemas.microsoft.com/office/drawing/2014/main" val="2186469361"/>
                    </a:ext>
                  </a:extLst>
                </a:gridCol>
                <a:gridCol w="388505">
                  <a:extLst>
                    <a:ext uri="{9D8B030D-6E8A-4147-A177-3AD203B41FA5}">
                      <a16:colId xmlns:a16="http://schemas.microsoft.com/office/drawing/2014/main" val="3139480690"/>
                    </a:ext>
                  </a:extLst>
                </a:gridCol>
                <a:gridCol w="388505">
                  <a:extLst>
                    <a:ext uri="{9D8B030D-6E8A-4147-A177-3AD203B41FA5}">
                      <a16:colId xmlns:a16="http://schemas.microsoft.com/office/drawing/2014/main" val="1442401122"/>
                    </a:ext>
                  </a:extLst>
                </a:gridCol>
                <a:gridCol w="388504">
                  <a:extLst>
                    <a:ext uri="{9D8B030D-6E8A-4147-A177-3AD203B41FA5}">
                      <a16:colId xmlns:a16="http://schemas.microsoft.com/office/drawing/2014/main" val="3149427864"/>
                    </a:ext>
                  </a:extLst>
                </a:gridCol>
                <a:gridCol w="388505">
                  <a:extLst>
                    <a:ext uri="{9D8B030D-6E8A-4147-A177-3AD203B41FA5}">
                      <a16:colId xmlns:a16="http://schemas.microsoft.com/office/drawing/2014/main" val="3771620492"/>
                    </a:ext>
                  </a:extLst>
                </a:gridCol>
                <a:gridCol w="388505">
                  <a:extLst>
                    <a:ext uri="{9D8B030D-6E8A-4147-A177-3AD203B41FA5}">
                      <a16:colId xmlns:a16="http://schemas.microsoft.com/office/drawing/2014/main" val="2927261841"/>
                    </a:ext>
                  </a:extLst>
                </a:gridCol>
                <a:gridCol w="388504">
                  <a:extLst>
                    <a:ext uri="{9D8B030D-6E8A-4147-A177-3AD203B41FA5}">
                      <a16:colId xmlns:a16="http://schemas.microsoft.com/office/drawing/2014/main" val="1264699078"/>
                    </a:ext>
                  </a:extLst>
                </a:gridCol>
                <a:gridCol w="388505">
                  <a:extLst>
                    <a:ext uri="{9D8B030D-6E8A-4147-A177-3AD203B41FA5}">
                      <a16:colId xmlns:a16="http://schemas.microsoft.com/office/drawing/2014/main" val="1253733487"/>
                    </a:ext>
                  </a:extLst>
                </a:gridCol>
                <a:gridCol w="388505">
                  <a:extLst>
                    <a:ext uri="{9D8B030D-6E8A-4147-A177-3AD203B41FA5}">
                      <a16:colId xmlns:a16="http://schemas.microsoft.com/office/drawing/2014/main" val="848884166"/>
                    </a:ext>
                  </a:extLst>
                </a:gridCol>
                <a:gridCol w="388504">
                  <a:extLst>
                    <a:ext uri="{9D8B030D-6E8A-4147-A177-3AD203B41FA5}">
                      <a16:colId xmlns:a16="http://schemas.microsoft.com/office/drawing/2014/main" val="4268111865"/>
                    </a:ext>
                  </a:extLst>
                </a:gridCol>
                <a:gridCol w="388505">
                  <a:extLst>
                    <a:ext uri="{9D8B030D-6E8A-4147-A177-3AD203B41FA5}">
                      <a16:colId xmlns:a16="http://schemas.microsoft.com/office/drawing/2014/main" val="498321273"/>
                    </a:ext>
                  </a:extLst>
                </a:gridCol>
              </a:tblGrid>
              <a:tr h="106333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3325056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240314"/>
              </p:ext>
            </p:extLst>
          </p:nvPr>
        </p:nvGraphicFramePr>
        <p:xfrm>
          <a:off x="992183" y="1482923"/>
          <a:ext cx="4662056" cy="10633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8505">
                  <a:extLst>
                    <a:ext uri="{9D8B030D-6E8A-4147-A177-3AD203B41FA5}">
                      <a16:colId xmlns:a16="http://schemas.microsoft.com/office/drawing/2014/main" val="635544368"/>
                    </a:ext>
                  </a:extLst>
                </a:gridCol>
                <a:gridCol w="388504">
                  <a:extLst>
                    <a:ext uri="{9D8B030D-6E8A-4147-A177-3AD203B41FA5}">
                      <a16:colId xmlns:a16="http://schemas.microsoft.com/office/drawing/2014/main" val="2186469361"/>
                    </a:ext>
                  </a:extLst>
                </a:gridCol>
                <a:gridCol w="388505">
                  <a:extLst>
                    <a:ext uri="{9D8B030D-6E8A-4147-A177-3AD203B41FA5}">
                      <a16:colId xmlns:a16="http://schemas.microsoft.com/office/drawing/2014/main" val="3139480690"/>
                    </a:ext>
                  </a:extLst>
                </a:gridCol>
                <a:gridCol w="388505">
                  <a:extLst>
                    <a:ext uri="{9D8B030D-6E8A-4147-A177-3AD203B41FA5}">
                      <a16:colId xmlns:a16="http://schemas.microsoft.com/office/drawing/2014/main" val="1442401122"/>
                    </a:ext>
                  </a:extLst>
                </a:gridCol>
                <a:gridCol w="388504">
                  <a:extLst>
                    <a:ext uri="{9D8B030D-6E8A-4147-A177-3AD203B41FA5}">
                      <a16:colId xmlns:a16="http://schemas.microsoft.com/office/drawing/2014/main" val="3149427864"/>
                    </a:ext>
                  </a:extLst>
                </a:gridCol>
                <a:gridCol w="388505">
                  <a:extLst>
                    <a:ext uri="{9D8B030D-6E8A-4147-A177-3AD203B41FA5}">
                      <a16:colId xmlns:a16="http://schemas.microsoft.com/office/drawing/2014/main" val="3771620492"/>
                    </a:ext>
                  </a:extLst>
                </a:gridCol>
                <a:gridCol w="388505">
                  <a:extLst>
                    <a:ext uri="{9D8B030D-6E8A-4147-A177-3AD203B41FA5}">
                      <a16:colId xmlns:a16="http://schemas.microsoft.com/office/drawing/2014/main" val="2927261841"/>
                    </a:ext>
                  </a:extLst>
                </a:gridCol>
                <a:gridCol w="388504">
                  <a:extLst>
                    <a:ext uri="{9D8B030D-6E8A-4147-A177-3AD203B41FA5}">
                      <a16:colId xmlns:a16="http://schemas.microsoft.com/office/drawing/2014/main" val="1264699078"/>
                    </a:ext>
                  </a:extLst>
                </a:gridCol>
                <a:gridCol w="388505">
                  <a:extLst>
                    <a:ext uri="{9D8B030D-6E8A-4147-A177-3AD203B41FA5}">
                      <a16:colId xmlns:a16="http://schemas.microsoft.com/office/drawing/2014/main" val="1253733487"/>
                    </a:ext>
                  </a:extLst>
                </a:gridCol>
                <a:gridCol w="388505">
                  <a:extLst>
                    <a:ext uri="{9D8B030D-6E8A-4147-A177-3AD203B41FA5}">
                      <a16:colId xmlns:a16="http://schemas.microsoft.com/office/drawing/2014/main" val="848884166"/>
                    </a:ext>
                  </a:extLst>
                </a:gridCol>
                <a:gridCol w="388504">
                  <a:extLst>
                    <a:ext uri="{9D8B030D-6E8A-4147-A177-3AD203B41FA5}">
                      <a16:colId xmlns:a16="http://schemas.microsoft.com/office/drawing/2014/main" val="4268111865"/>
                    </a:ext>
                  </a:extLst>
                </a:gridCol>
                <a:gridCol w="388505">
                  <a:extLst>
                    <a:ext uri="{9D8B030D-6E8A-4147-A177-3AD203B41FA5}">
                      <a16:colId xmlns:a16="http://schemas.microsoft.com/office/drawing/2014/main" val="498321273"/>
                    </a:ext>
                  </a:extLst>
                </a:gridCol>
              </a:tblGrid>
              <a:tr h="106333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3325056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510009"/>
              </p:ext>
            </p:extLst>
          </p:nvPr>
        </p:nvGraphicFramePr>
        <p:xfrm>
          <a:off x="992181" y="3611325"/>
          <a:ext cx="4662058" cy="10633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1379">
                  <a:extLst>
                    <a:ext uri="{9D8B030D-6E8A-4147-A177-3AD203B41FA5}">
                      <a16:colId xmlns:a16="http://schemas.microsoft.com/office/drawing/2014/main" val="635544368"/>
                    </a:ext>
                  </a:extLst>
                </a:gridCol>
                <a:gridCol w="291379">
                  <a:extLst>
                    <a:ext uri="{9D8B030D-6E8A-4147-A177-3AD203B41FA5}">
                      <a16:colId xmlns:a16="http://schemas.microsoft.com/office/drawing/2014/main" val="400983753"/>
                    </a:ext>
                  </a:extLst>
                </a:gridCol>
                <a:gridCol w="291379">
                  <a:extLst>
                    <a:ext uri="{9D8B030D-6E8A-4147-A177-3AD203B41FA5}">
                      <a16:colId xmlns:a16="http://schemas.microsoft.com/office/drawing/2014/main" val="3618459673"/>
                    </a:ext>
                  </a:extLst>
                </a:gridCol>
                <a:gridCol w="291379">
                  <a:extLst>
                    <a:ext uri="{9D8B030D-6E8A-4147-A177-3AD203B41FA5}">
                      <a16:colId xmlns:a16="http://schemas.microsoft.com/office/drawing/2014/main" val="2196786432"/>
                    </a:ext>
                  </a:extLst>
                </a:gridCol>
                <a:gridCol w="1165514">
                  <a:extLst>
                    <a:ext uri="{9D8B030D-6E8A-4147-A177-3AD203B41FA5}">
                      <a16:colId xmlns:a16="http://schemas.microsoft.com/office/drawing/2014/main" val="1442401122"/>
                    </a:ext>
                  </a:extLst>
                </a:gridCol>
                <a:gridCol w="1165514">
                  <a:extLst>
                    <a:ext uri="{9D8B030D-6E8A-4147-A177-3AD203B41FA5}">
                      <a16:colId xmlns:a16="http://schemas.microsoft.com/office/drawing/2014/main" val="2927261841"/>
                    </a:ext>
                  </a:extLst>
                </a:gridCol>
                <a:gridCol w="1165514">
                  <a:extLst>
                    <a:ext uri="{9D8B030D-6E8A-4147-A177-3AD203B41FA5}">
                      <a16:colId xmlns:a16="http://schemas.microsoft.com/office/drawing/2014/main" val="848884166"/>
                    </a:ext>
                  </a:extLst>
                </a:gridCol>
              </a:tblGrid>
              <a:tr h="106333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3325056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2776800"/>
              </p:ext>
            </p:extLst>
          </p:nvPr>
        </p:nvGraphicFramePr>
        <p:xfrm>
          <a:off x="992175" y="3611325"/>
          <a:ext cx="4662064" cy="10633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1379">
                  <a:extLst>
                    <a:ext uri="{9D8B030D-6E8A-4147-A177-3AD203B41FA5}">
                      <a16:colId xmlns:a16="http://schemas.microsoft.com/office/drawing/2014/main" val="635544368"/>
                    </a:ext>
                  </a:extLst>
                </a:gridCol>
                <a:gridCol w="291379">
                  <a:extLst>
                    <a:ext uri="{9D8B030D-6E8A-4147-A177-3AD203B41FA5}">
                      <a16:colId xmlns:a16="http://schemas.microsoft.com/office/drawing/2014/main" val="400983753"/>
                    </a:ext>
                  </a:extLst>
                </a:gridCol>
                <a:gridCol w="291379">
                  <a:extLst>
                    <a:ext uri="{9D8B030D-6E8A-4147-A177-3AD203B41FA5}">
                      <a16:colId xmlns:a16="http://schemas.microsoft.com/office/drawing/2014/main" val="3618459673"/>
                    </a:ext>
                  </a:extLst>
                </a:gridCol>
                <a:gridCol w="291379">
                  <a:extLst>
                    <a:ext uri="{9D8B030D-6E8A-4147-A177-3AD203B41FA5}">
                      <a16:colId xmlns:a16="http://schemas.microsoft.com/office/drawing/2014/main" val="2196786432"/>
                    </a:ext>
                  </a:extLst>
                </a:gridCol>
                <a:gridCol w="291379">
                  <a:extLst>
                    <a:ext uri="{9D8B030D-6E8A-4147-A177-3AD203B41FA5}">
                      <a16:colId xmlns:a16="http://schemas.microsoft.com/office/drawing/2014/main" val="1442401122"/>
                    </a:ext>
                  </a:extLst>
                </a:gridCol>
                <a:gridCol w="291379">
                  <a:extLst>
                    <a:ext uri="{9D8B030D-6E8A-4147-A177-3AD203B41FA5}">
                      <a16:colId xmlns:a16="http://schemas.microsoft.com/office/drawing/2014/main" val="1734244531"/>
                    </a:ext>
                  </a:extLst>
                </a:gridCol>
                <a:gridCol w="291379">
                  <a:extLst>
                    <a:ext uri="{9D8B030D-6E8A-4147-A177-3AD203B41FA5}">
                      <a16:colId xmlns:a16="http://schemas.microsoft.com/office/drawing/2014/main" val="3117144321"/>
                    </a:ext>
                  </a:extLst>
                </a:gridCol>
                <a:gridCol w="291379">
                  <a:extLst>
                    <a:ext uri="{9D8B030D-6E8A-4147-A177-3AD203B41FA5}">
                      <a16:colId xmlns:a16="http://schemas.microsoft.com/office/drawing/2014/main" val="3971588572"/>
                    </a:ext>
                  </a:extLst>
                </a:gridCol>
                <a:gridCol w="291379">
                  <a:extLst>
                    <a:ext uri="{9D8B030D-6E8A-4147-A177-3AD203B41FA5}">
                      <a16:colId xmlns:a16="http://schemas.microsoft.com/office/drawing/2014/main" val="2927261841"/>
                    </a:ext>
                  </a:extLst>
                </a:gridCol>
                <a:gridCol w="291379">
                  <a:extLst>
                    <a:ext uri="{9D8B030D-6E8A-4147-A177-3AD203B41FA5}">
                      <a16:colId xmlns:a16="http://schemas.microsoft.com/office/drawing/2014/main" val="1780761507"/>
                    </a:ext>
                  </a:extLst>
                </a:gridCol>
                <a:gridCol w="291379">
                  <a:extLst>
                    <a:ext uri="{9D8B030D-6E8A-4147-A177-3AD203B41FA5}">
                      <a16:colId xmlns:a16="http://schemas.microsoft.com/office/drawing/2014/main" val="67979709"/>
                    </a:ext>
                  </a:extLst>
                </a:gridCol>
                <a:gridCol w="291379">
                  <a:extLst>
                    <a:ext uri="{9D8B030D-6E8A-4147-A177-3AD203B41FA5}">
                      <a16:colId xmlns:a16="http://schemas.microsoft.com/office/drawing/2014/main" val="2471236145"/>
                    </a:ext>
                  </a:extLst>
                </a:gridCol>
                <a:gridCol w="291379">
                  <a:extLst>
                    <a:ext uri="{9D8B030D-6E8A-4147-A177-3AD203B41FA5}">
                      <a16:colId xmlns:a16="http://schemas.microsoft.com/office/drawing/2014/main" val="848884166"/>
                    </a:ext>
                  </a:extLst>
                </a:gridCol>
                <a:gridCol w="291379">
                  <a:extLst>
                    <a:ext uri="{9D8B030D-6E8A-4147-A177-3AD203B41FA5}">
                      <a16:colId xmlns:a16="http://schemas.microsoft.com/office/drawing/2014/main" val="3087836393"/>
                    </a:ext>
                  </a:extLst>
                </a:gridCol>
                <a:gridCol w="291379">
                  <a:extLst>
                    <a:ext uri="{9D8B030D-6E8A-4147-A177-3AD203B41FA5}">
                      <a16:colId xmlns:a16="http://schemas.microsoft.com/office/drawing/2014/main" val="333567625"/>
                    </a:ext>
                  </a:extLst>
                </a:gridCol>
                <a:gridCol w="291379">
                  <a:extLst>
                    <a:ext uri="{9D8B030D-6E8A-4147-A177-3AD203B41FA5}">
                      <a16:colId xmlns:a16="http://schemas.microsoft.com/office/drawing/2014/main" val="1404491916"/>
                    </a:ext>
                  </a:extLst>
                </a:gridCol>
              </a:tblGrid>
              <a:tr h="106333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3325056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3375860"/>
              </p:ext>
            </p:extLst>
          </p:nvPr>
        </p:nvGraphicFramePr>
        <p:xfrm>
          <a:off x="992175" y="3611325"/>
          <a:ext cx="4662064" cy="10633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1379">
                  <a:extLst>
                    <a:ext uri="{9D8B030D-6E8A-4147-A177-3AD203B41FA5}">
                      <a16:colId xmlns:a16="http://schemas.microsoft.com/office/drawing/2014/main" val="635544368"/>
                    </a:ext>
                  </a:extLst>
                </a:gridCol>
                <a:gridCol w="291379">
                  <a:extLst>
                    <a:ext uri="{9D8B030D-6E8A-4147-A177-3AD203B41FA5}">
                      <a16:colId xmlns:a16="http://schemas.microsoft.com/office/drawing/2014/main" val="400983753"/>
                    </a:ext>
                  </a:extLst>
                </a:gridCol>
                <a:gridCol w="291379">
                  <a:extLst>
                    <a:ext uri="{9D8B030D-6E8A-4147-A177-3AD203B41FA5}">
                      <a16:colId xmlns:a16="http://schemas.microsoft.com/office/drawing/2014/main" val="3618459673"/>
                    </a:ext>
                  </a:extLst>
                </a:gridCol>
                <a:gridCol w="291379">
                  <a:extLst>
                    <a:ext uri="{9D8B030D-6E8A-4147-A177-3AD203B41FA5}">
                      <a16:colId xmlns:a16="http://schemas.microsoft.com/office/drawing/2014/main" val="2196786432"/>
                    </a:ext>
                  </a:extLst>
                </a:gridCol>
                <a:gridCol w="291379">
                  <a:extLst>
                    <a:ext uri="{9D8B030D-6E8A-4147-A177-3AD203B41FA5}">
                      <a16:colId xmlns:a16="http://schemas.microsoft.com/office/drawing/2014/main" val="1442401122"/>
                    </a:ext>
                  </a:extLst>
                </a:gridCol>
                <a:gridCol w="291379">
                  <a:extLst>
                    <a:ext uri="{9D8B030D-6E8A-4147-A177-3AD203B41FA5}">
                      <a16:colId xmlns:a16="http://schemas.microsoft.com/office/drawing/2014/main" val="1734244531"/>
                    </a:ext>
                  </a:extLst>
                </a:gridCol>
                <a:gridCol w="291379">
                  <a:extLst>
                    <a:ext uri="{9D8B030D-6E8A-4147-A177-3AD203B41FA5}">
                      <a16:colId xmlns:a16="http://schemas.microsoft.com/office/drawing/2014/main" val="3117144321"/>
                    </a:ext>
                  </a:extLst>
                </a:gridCol>
                <a:gridCol w="291379">
                  <a:extLst>
                    <a:ext uri="{9D8B030D-6E8A-4147-A177-3AD203B41FA5}">
                      <a16:colId xmlns:a16="http://schemas.microsoft.com/office/drawing/2014/main" val="3971588572"/>
                    </a:ext>
                  </a:extLst>
                </a:gridCol>
                <a:gridCol w="291379">
                  <a:extLst>
                    <a:ext uri="{9D8B030D-6E8A-4147-A177-3AD203B41FA5}">
                      <a16:colId xmlns:a16="http://schemas.microsoft.com/office/drawing/2014/main" val="2927261841"/>
                    </a:ext>
                  </a:extLst>
                </a:gridCol>
                <a:gridCol w="291379">
                  <a:extLst>
                    <a:ext uri="{9D8B030D-6E8A-4147-A177-3AD203B41FA5}">
                      <a16:colId xmlns:a16="http://schemas.microsoft.com/office/drawing/2014/main" val="1780761507"/>
                    </a:ext>
                  </a:extLst>
                </a:gridCol>
                <a:gridCol w="291379">
                  <a:extLst>
                    <a:ext uri="{9D8B030D-6E8A-4147-A177-3AD203B41FA5}">
                      <a16:colId xmlns:a16="http://schemas.microsoft.com/office/drawing/2014/main" val="67979709"/>
                    </a:ext>
                  </a:extLst>
                </a:gridCol>
                <a:gridCol w="291379">
                  <a:extLst>
                    <a:ext uri="{9D8B030D-6E8A-4147-A177-3AD203B41FA5}">
                      <a16:colId xmlns:a16="http://schemas.microsoft.com/office/drawing/2014/main" val="2471236145"/>
                    </a:ext>
                  </a:extLst>
                </a:gridCol>
                <a:gridCol w="291379">
                  <a:extLst>
                    <a:ext uri="{9D8B030D-6E8A-4147-A177-3AD203B41FA5}">
                      <a16:colId xmlns:a16="http://schemas.microsoft.com/office/drawing/2014/main" val="848884166"/>
                    </a:ext>
                  </a:extLst>
                </a:gridCol>
                <a:gridCol w="291379">
                  <a:extLst>
                    <a:ext uri="{9D8B030D-6E8A-4147-A177-3AD203B41FA5}">
                      <a16:colId xmlns:a16="http://schemas.microsoft.com/office/drawing/2014/main" val="3087836393"/>
                    </a:ext>
                  </a:extLst>
                </a:gridCol>
                <a:gridCol w="291379">
                  <a:extLst>
                    <a:ext uri="{9D8B030D-6E8A-4147-A177-3AD203B41FA5}">
                      <a16:colId xmlns:a16="http://schemas.microsoft.com/office/drawing/2014/main" val="333567625"/>
                    </a:ext>
                  </a:extLst>
                </a:gridCol>
                <a:gridCol w="291379">
                  <a:extLst>
                    <a:ext uri="{9D8B030D-6E8A-4147-A177-3AD203B41FA5}">
                      <a16:colId xmlns:a16="http://schemas.microsoft.com/office/drawing/2014/main" val="1404491916"/>
                    </a:ext>
                  </a:extLst>
                </a:gridCol>
              </a:tblGrid>
              <a:tr h="106333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3325056"/>
                  </a:ext>
                </a:extLst>
              </a:tr>
            </a:tbl>
          </a:graphicData>
        </a:graphic>
      </p:graphicFrame>
      <p:sp>
        <p:nvSpPr>
          <p:cNvPr id="23" name="Rounded Rectangle 22"/>
          <p:cNvSpPr/>
          <p:nvPr/>
        </p:nvSpPr>
        <p:spPr>
          <a:xfrm>
            <a:off x="7231555" y="1514528"/>
            <a:ext cx="403352" cy="921527"/>
          </a:xfrm>
          <a:prstGeom prst="round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  <p:sp>
        <p:nvSpPr>
          <p:cNvPr id="24" name="Rounded Rectangle 23"/>
          <p:cNvSpPr/>
          <p:nvPr/>
        </p:nvSpPr>
        <p:spPr>
          <a:xfrm>
            <a:off x="7231555" y="3611325"/>
            <a:ext cx="403352" cy="921527"/>
          </a:xfrm>
          <a:prstGeom prst="round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66656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3" grpId="0" animBg="1"/>
      <p:bldP spid="24" grpId="0" animBg="1"/>
      <p:bldP spid="24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 rot="20263417">
            <a:off x="2924564" y="3440334"/>
            <a:ext cx="1171351" cy="469542"/>
          </a:xfrm>
          <a:prstGeom prst="roundRect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867462"/>
              </p:ext>
            </p:extLst>
          </p:nvPr>
        </p:nvGraphicFramePr>
        <p:xfrm>
          <a:off x="1865423" y="1275200"/>
          <a:ext cx="4550700" cy="11735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0140">
                  <a:extLst>
                    <a:ext uri="{9D8B030D-6E8A-4147-A177-3AD203B41FA5}">
                      <a16:colId xmlns:a16="http://schemas.microsoft.com/office/drawing/2014/main" val="2540338009"/>
                    </a:ext>
                  </a:extLst>
                </a:gridCol>
                <a:gridCol w="910140">
                  <a:extLst>
                    <a:ext uri="{9D8B030D-6E8A-4147-A177-3AD203B41FA5}">
                      <a16:colId xmlns:a16="http://schemas.microsoft.com/office/drawing/2014/main" val="714105919"/>
                    </a:ext>
                  </a:extLst>
                </a:gridCol>
                <a:gridCol w="910140">
                  <a:extLst>
                    <a:ext uri="{9D8B030D-6E8A-4147-A177-3AD203B41FA5}">
                      <a16:colId xmlns:a16="http://schemas.microsoft.com/office/drawing/2014/main" val="377018367"/>
                    </a:ext>
                  </a:extLst>
                </a:gridCol>
                <a:gridCol w="910140">
                  <a:extLst>
                    <a:ext uri="{9D8B030D-6E8A-4147-A177-3AD203B41FA5}">
                      <a16:colId xmlns:a16="http://schemas.microsoft.com/office/drawing/2014/main" val="702546445"/>
                    </a:ext>
                  </a:extLst>
                </a:gridCol>
                <a:gridCol w="910140">
                  <a:extLst>
                    <a:ext uri="{9D8B030D-6E8A-4147-A177-3AD203B41FA5}">
                      <a16:colId xmlns:a16="http://schemas.microsoft.com/office/drawing/2014/main" val="207592986"/>
                    </a:ext>
                  </a:extLst>
                </a:gridCol>
              </a:tblGrid>
              <a:tr h="117353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293939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980195" y="3235841"/>
                <a:ext cx="3435928" cy="7671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5</m:t>
                        </m:r>
                      </m:den>
                    </m:f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3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dirty="0" smtClean="0"/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dirty="0" smtClean="0"/>
                          <m:t>15</m:t>
                        </m:r>
                      </m:den>
                    </m:f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0195" y="3235841"/>
                <a:ext cx="3435928" cy="767133"/>
              </a:xfrm>
              <a:prstGeom prst="rect">
                <a:avLst/>
              </a:prstGeom>
              <a:blipFill>
                <a:blip r:embed="rId5"/>
                <a:stretch>
                  <a:fillRect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ounded Rectangle 5"/>
          <p:cNvSpPr/>
          <p:nvPr/>
        </p:nvSpPr>
        <p:spPr>
          <a:xfrm>
            <a:off x="4294807" y="3158643"/>
            <a:ext cx="403352" cy="921527"/>
          </a:xfrm>
          <a:prstGeom prst="round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7940093"/>
              </p:ext>
            </p:extLst>
          </p:nvPr>
        </p:nvGraphicFramePr>
        <p:xfrm>
          <a:off x="1865423" y="1277322"/>
          <a:ext cx="4550700" cy="11735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3380">
                  <a:extLst>
                    <a:ext uri="{9D8B030D-6E8A-4147-A177-3AD203B41FA5}">
                      <a16:colId xmlns:a16="http://schemas.microsoft.com/office/drawing/2014/main" val="2540338009"/>
                    </a:ext>
                  </a:extLst>
                </a:gridCol>
                <a:gridCol w="303380">
                  <a:extLst>
                    <a:ext uri="{9D8B030D-6E8A-4147-A177-3AD203B41FA5}">
                      <a16:colId xmlns:a16="http://schemas.microsoft.com/office/drawing/2014/main" val="3157869275"/>
                    </a:ext>
                  </a:extLst>
                </a:gridCol>
                <a:gridCol w="303380">
                  <a:extLst>
                    <a:ext uri="{9D8B030D-6E8A-4147-A177-3AD203B41FA5}">
                      <a16:colId xmlns:a16="http://schemas.microsoft.com/office/drawing/2014/main" val="4287397458"/>
                    </a:ext>
                  </a:extLst>
                </a:gridCol>
                <a:gridCol w="910140">
                  <a:extLst>
                    <a:ext uri="{9D8B030D-6E8A-4147-A177-3AD203B41FA5}">
                      <a16:colId xmlns:a16="http://schemas.microsoft.com/office/drawing/2014/main" val="714105919"/>
                    </a:ext>
                  </a:extLst>
                </a:gridCol>
                <a:gridCol w="910140">
                  <a:extLst>
                    <a:ext uri="{9D8B030D-6E8A-4147-A177-3AD203B41FA5}">
                      <a16:colId xmlns:a16="http://schemas.microsoft.com/office/drawing/2014/main" val="377018367"/>
                    </a:ext>
                  </a:extLst>
                </a:gridCol>
                <a:gridCol w="910140">
                  <a:extLst>
                    <a:ext uri="{9D8B030D-6E8A-4147-A177-3AD203B41FA5}">
                      <a16:colId xmlns:a16="http://schemas.microsoft.com/office/drawing/2014/main" val="702546445"/>
                    </a:ext>
                  </a:extLst>
                </a:gridCol>
                <a:gridCol w="910140">
                  <a:extLst>
                    <a:ext uri="{9D8B030D-6E8A-4147-A177-3AD203B41FA5}">
                      <a16:colId xmlns:a16="http://schemas.microsoft.com/office/drawing/2014/main" val="207592986"/>
                    </a:ext>
                  </a:extLst>
                </a:gridCol>
              </a:tblGrid>
              <a:tr h="117353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2939391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9352927"/>
              </p:ext>
            </p:extLst>
          </p:nvPr>
        </p:nvGraphicFramePr>
        <p:xfrm>
          <a:off x="1865423" y="1275200"/>
          <a:ext cx="4550700" cy="11735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3380">
                  <a:extLst>
                    <a:ext uri="{9D8B030D-6E8A-4147-A177-3AD203B41FA5}">
                      <a16:colId xmlns:a16="http://schemas.microsoft.com/office/drawing/2014/main" val="2540338009"/>
                    </a:ext>
                  </a:extLst>
                </a:gridCol>
                <a:gridCol w="303380">
                  <a:extLst>
                    <a:ext uri="{9D8B030D-6E8A-4147-A177-3AD203B41FA5}">
                      <a16:colId xmlns:a16="http://schemas.microsoft.com/office/drawing/2014/main" val="3157869275"/>
                    </a:ext>
                  </a:extLst>
                </a:gridCol>
                <a:gridCol w="303380">
                  <a:extLst>
                    <a:ext uri="{9D8B030D-6E8A-4147-A177-3AD203B41FA5}">
                      <a16:colId xmlns:a16="http://schemas.microsoft.com/office/drawing/2014/main" val="4287397458"/>
                    </a:ext>
                  </a:extLst>
                </a:gridCol>
                <a:gridCol w="303380">
                  <a:extLst>
                    <a:ext uri="{9D8B030D-6E8A-4147-A177-3AD203B41FA5}">
                      <a16:colId xmlns:a16="http://schemas.microsoft.com/office/drawing/2014/main" val="714105919"/>
                    </a:ext>
                  </a:extLst>
                </a:gridCol>
                <a:gridCol w="303380">
                  <a:extLst>
                    <a:ext uri="{9D8B030D-6E8A-4147-A177-3AD203B41FA5}">
                      <a16:colId xmlns:a16="http://schemas.microsoft.com/office/drawing/2014/main" val="3958984107"/>
                    </a:ext>
                  </a:extLst>
                </a:gridCol>
                <a:gridCol w="303380">
                  <a:extLst>
                    <a:ext uri="{9D8B030D-6E8A-4147-A177-3AD203B41FA5}">
                      <a16:colId xmlns:a16="http://schemas.microsoft.com/office/drawing/2014/main" val="3509751716"/>
                    </a:ext>
                  </a:extLst>
                </a:gridCol>
                <a:gridCol w="303380">
                  <a:extLst>
                    <a:ext uri="{9D8B030D-6E8A-4147-A177-3AD203B41FA5}">
                      <a16:colId xmlns:a16="http://schemas.microsoft.com/office/drawing/2014/main" val="377018367"/>
                    </a:ext>
                  </a:extLst>
                </a:gridCol>
                <a:gridCol w="303380">
                  <a:extLst>
                    <a:ext uri="{9D8B030D-6E8A-4147-A177-3AD203B41FA5}">
                      <a16:colId xmlns:a16="http://schemas.microsoft.com/office/drawing/2014/main" val="4240147664"/>
                    </a:ext>
                  </a:extLst>
                </a:gridCol>
                <a:gridCol w="303380">
                  <a:extLst>
                    <a:ext uri="{9D8B030D-6E8A-4147-A177-3AD203B41FA5}">
                      <a16:colId xmlns:a16="http://schemas.microsoft.com/office/drawing/2014/main" val="132020398"/>
                    </a:ext>
                  </a:extLst>
                </a:gridCol>
                <a:gridCol w="303380">
                  <a:extLst>
                    <a:ext uri="{9D8B030D-6E8A-4147-A177-3AD203B41FA5}">
                      <a16:colId xmlns:a16="http://schemas.microsoft.com/office/drawing/2014/main" val="702546445"/>
                    </a:ext>
                  </a:extLst>
                </a:gridCol>
                <a:gridCol w="303380">
                  <a:extLst>
                    <a:ext uri="{9D8B030D-6E8A-4147-A177-3AD203B41FA5}">
                      <a16:colId xmlns:a16="http://schemas.microsoft.com/office/drawing/2014/main" val="3727919251"/>
                    </a:ext>
                  </a:extLst>
                </a:gridCol>
                <a:gridCol w="303380">
                  <a:extLst>
                    <a:ext uri="{9D8B030D-6E8A-4147-A177-3AD203B41FA5}">
                      <a16:colId xmlns:a16="http://schemas.microsoft.com/office/drawing/2014/main" val="3777658624"/>
                    </a:ext>
                  </a:extLst>
                </a:gridCol>
                <a:gridCol w="303380">
                  <a:extLst>
                    <a:ext uri="{9D8B030D-6E8A-4147-A177-3AD203B41FA5}">
                      <a16:colId xmlns:a16="http://schemas.microsoft.com/office/drawing/2014/main" val="207592986"/>
                    </a:ext>
                  </a:extLst>
                </a:gridCol>
                <a:gridCol w="303380">
                  <a:extLst>
                    <a:ext uri="{9D8B030D-6E8A-4147-A177-3AD203B41FA5}">
                      <a16:colId xmlns:a16="http://schemas.microsoft.com/office/drawing/2014/main" val="1389991069"/>
                    </a:ext>
                  </a:extLst>
                </a:gridCol>
                <a:gridCol w="303380">
                  <a:extLst>
                    <a:ext uri="{9D8B030D-6E8A-4147-A177-3AD203B41FA5}">
                      <a16:colId xmlns:a16="http://schemas.microsoft.com/office/drawing/2014/main" val="3425267404"/>
                    </a:ext>
                  </a:extLst>
                </a:gridCol>
              </a:tblGrid>
              <a:tr h="117353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293939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064224" y="4656156"/>
                <a:ext cx="4358041" cy="7671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dirty="0" smtClean="0"/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dirty="0" smtClean="0"/>
                          <m:t>15</m:t>
                        </m:r>
                      </m:den>
                    </m:f>
                  </m:oMath>
                </a14:m>
                <a:r>
                  <a:rPr lang="en-GB" sz="2800" dirty="0"/>
                  <a:t> is 3 times smaller than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5</m:t>
                        </m:r>
                      </m:den>
                    </m:f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4224" y="4656156"/>
                <a:ext cx="4358041" cy="767133"/>
              </a:xfrm>
              <a:prstGeom prst="rect">
                <a:avLst/>
              </a:prstGeom>
              <a:blipFill>
                <a:blip r:embed="rId6"/>
                <a:stretch>
                  <a:fillRect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734878" y="71191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76818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9" grpId="0"/>
      <p:bldP spid="1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7|1.9|6|0.7|0.8|1|2.3|13.9|6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7|7.2|1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9|12.7|6.3|11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1|10.5|15.7|6|1.8|5.6|8.4|6.8|3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6|8|11.2|19.1|5.6|9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1|4.4|3.6|5.2|10|30.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|1.9|10.5|6|4.3|10.9|7.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3|4|16.7|2.5|5|2.1|10.4|4.5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6CDCD123110943A8C145BF711BC26E" ma:contentTypeVersion="" ma:contentTypeDescription="Create a new document." ma:contentTypeScope="" ma:versionID="57dae5c6343700a44bb75baab134953a">
  <xsd:schema xmlns:xsd="http://www.w3.org/2001/XMLSchema" xmlns:xs="http://www.w3.org/2001/XMLSchema" xmlns:p="http://schemas.microsoft.com/office/2006/metadata/properties" xmlns:ns2="07450488-5eec-4160-8bb9-f4adfc39963a" xmlns:ns3="1c7d9a60-9be0-44eb-8679-1d168711d289" targetNamespace="http://schemas.microsoft.com/office/2006/metadata/properties" ma:root="true" ma:fieldsID="4b15388e3eceff410b5b982d4a4e055c" ns2:_="" ns3:_="">
    <xsd:import namespace="07450488-5eec-4160-8bb9-f4adfc39963a"/>
    <xsd:import namespace="1c7d9a60-9be0-44eb-8679-1d168711d2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450488-5eec-4160-8bb9-f4adfc3996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7d9a60-9be0-44eb-8679-1d168711d28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727757-3061-47D3-99FD-9493F136DC43}">
  <ds:schemaRefs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purl.org/dc/terms/"/>
    <ds:schemaRef ds:uri="522d4c35-b548-4432-90ae-af4376e1c4b4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82D2FFEE-091F-496C-9BB7-FCFFBE19375A}"/>
</file>

<file path=docProps/app.xml><?xml version="1.0" encoding="utf-8"?>
<Properties xmlns="http://schemas.openxmlformats.org/officeDocument/2006/extended-properties" xmlns:vt="http://schemas.openxmlformats.org/officeDocument/2006/docPropsVTypes">
  <TotalTime>2858</TotalTime>
  <Words>211</Words>
  <Application>Microsoft Office PowerPoint</Application>
  <PresentationFormat>On-screen Show (4:3)</PresentationFormat>
  <Paragraphs>63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15</vt:i4>
      </vt:variant>
    </vt:vector>
  </HeadingPairs>
  <TitlesOfParts>
    <vt:vector size="27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 1 - 4 on the worksheet</vt:lpstr>
      <vt:lpstr>PowerPoint Presentation</vt:lpstr>
      <vt:lpstr>PowerPoint Presentation</vt:lpstr>
      <vt:lpstr>PowerPoint Presentation</vt:lpstr>
      <vt:lpstr>Have a go at the rest of the questions on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Morris, Ruth</cp:lastModifiedBy>
  <cp:revision>232</cp:revision>
  <dcterms:created xsi:type="dcterms:W3CDTF">2019-07-05T11:02:13Z</dcterms:created>
  <dcterms:modified xsi:type="dcterms:W3CDTF">2021-11-13T08:26:55Z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0x010100976CDCD123110943A8C145BF711BC26E</vt:lpwstr>
  </property>
</Properties>
</file>