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96" r:id="rId11"/>
    <p:sldId id="297" r:id="rId12"/>
    <p:sldId id="298" r:id="rId13"/>
    <p:sldId id="317" r:id="rId14"/>
    <p:sldId id="299" r:id="rId15"/>
    <p:sldId id="300" r:id="rId16"/>
    <p:sldId id="318" r:id="rId17"/>
    <p:sldId id="319" r:id="rId18"/>
    <p:sldId id="301" r:id="rId19"/>
    <p:sldId id="320" r:id="rId20"/>
    <p:sldId id="321" r:id="rId21"/>
    <p:sldId id="322" r:id="rId22"/>
    <p:sldId id="323" r:id="rId23"/>
    <p:sldId id="324" r:id="rId24"/>
    <p:sldId id="325" r:id="rId25"/>
    <p:sldId id="31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26" autoAdjust="0"/>
    <p:restoredTop sz="94694"/>
  </p:normalViewPr>
  <p:slideViewPr>
    <p:cSldViewPr snapToGrid="0" snapToObjects="1">
      <p:cViewPr varScale="1">
        <p:scale>
          <a:sx n="67" d="100"/>
          <a:sy n="67" d="100"/>
        </p:scale>
        <p:origin x="126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08/11/2021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08/11/2021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5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7" Type="http://schemas.openxmlformats.org/officeDocument/2006/relationships/image" Target="../media/image5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9" Type="http://schemas.openxmlformats.org/officeDocument/2006/relationships/image" Target="../media/image6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13.png"/><Relationship Id="rId7" Type="http://schemas.openxmlformats.org/officeDocument/2006/relationships/image" Target="../media/image6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10" Type="http://schemas.openxmlformats.org/officeDocument/2006/relationships/image" Target="../media/image67.png"/><Relationship Id="rId9" Type="http://schemas.openxmlformats.org/officeDocument/2006/relationships/image" Target="../media/image6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52.png"/><Relationship Id="rId7" Type="http://schemas.openxmlformats.org/officeDocument/2006/relationships/image" Target="../media/image7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70.png"/><Relationship Id="rId11" Type="http://schemas.openxmlformats.org/officeDocument/2006/relationships/image" Target="../media/image13.png"/><Relationship Id="rId10" Type="http://schemas.openxmlformats.org/officeDocument/2006/relationships/image" Target="../media/image74.png"/><Relationship Id="rId9" Type="http://schemas.openxmlformats.org/officeDocument/2006/relationships/image" Target="../media/image7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13" Type="http://schemas.openxmlformats.org/officeDocument/2006/relationships/image" Target="../media/image83.png"/><Relationship Id="rId7" Type="http://schemas.openxmlformats.org/officeDocument/2006/relationships/image" Target="../media/image77.png"/><Relationship Id="rId12" Type="http://schemas.openxmlformats.org/officeDocument/2006/relationships/image" Target="../media/image8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76.png"/><Relationship Id="rId11" Type="http://schemas.openxmlformats.org/officeDocument/2006/relationships/image" Target="../media/image81.png"/><Relationship Id="rId5" Type="http://schemas.openxmlformats.org/officeDocument/2006/relationships/image" Target="../media/image75.png"/><Relationship Id="rId10" Type="http://schemas.openxmlformats.org/officeDocument/2006/relationships/image" Target="../media/image80.png"/><Relationship Id="rId9" Type="http://schemas.openxmlformats.org/officeDocument/2006/relationships/image" Target="../media/image7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13" Type="http://schemas.openxmlformats.org/officeDocument/2006/relationships/image" Target="../media/image91.png"/><Relationship Id="rId7" Type="http://schemas.openxmlformats.org/officeDocument/2006/relationships/image" Target="../media/image85.png"/><Relationship Id="rId12" Type="http://schemas.openxmlformats.org/officeDocument/2006/relationships/image" Target="../media/image9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75.png"/><Relationship Id="rId10" Type="http://schemas.openxmlformats.org/officeDocument/2006/relationships/image" Target="../media/image88.png"/><Relationship Id="rId9" Type="http://schemas.openxmlformats.org/officeDocument/2006/relationships/image" Target="../media/image8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7" Type="http://schemas.openxmlformats.org/officeDocument/2006/relationships/image" Target="../media/image11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1.png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11" Type="http://schemas.openxmlformats.org/officeDocument/2006/relationships/image" Target="../media/image16.png"/><Relationship Id="rId5" Type="http://schemas.openxmlformats.org/officeDocument/2006/relationships/image" Target="../media/image9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9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0.png"/><Relationship Id="rId1" Type="http://schemas.openxmlformats.org/officeDocument/2006/relationships/tags" Target="../tags/tag3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13.png"/><Relationship Id="rId10" Type="http://schemas.openxmlformats.org/officeDocument/2006/relationships/image" Target="../media/image47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5308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68080" y="762598"/>
                <a:ext cx="4119937" cy="764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A race is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den>
                    </m:f>
                  </m:oMath>
                </a14:m>
                <a:r>
                  <a:rPr lang="en-GB" sz="2800" dirty="0"/>
                  <a:t> km in length.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8080" y="762598"/>
                <a:ext cx="4119937" cy="764312"/>
              </a:xfrm>
              <a:prstGeom prst="rect">
                <a:avLst/>
              </a:prstGeom>
              <a:blipFill>
                <a:blip r:embed="rId5"/>
                <a:stretch>
                  <a:fillRect l="-2959" b="-1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53099" y="3513770"/>
                <a:ext cx="6358028" cy="16294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Annie has run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den>
                    </m:f>
                  </m:oMath>
                </a14:m>
                <a:r>
                  <a:rPr lang="en-GB" sz="2800" dirty="0"/>
                  <a:t> km so far.</a:t>
                </a:r>
              </a:p>
              <a:p>
                <a:pPr algn="ctr"/>
                <a:endParaRPr lang="en-GB" sz="2800" dirty="0"/>
              </a:p>
              <a:p>
                <a:pPr algn="ctr"/>
                <a:r>
                  <a:rPr lang="en-GB" sz="2800" dirty="0"/>
                  <a:t>How much further does she have to run?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099" y="3513770"/>
                <a:ext cx="6358028" cy="1629420"/>
              </a:xfrm>
              <a:prstGeom prst="rect">
                <a:avLst/>
              </a:prstGeom>
              <a:blipFill>
                <a:blip r:embed="rId6"/>
                <a:stretch>
                  <a:fillRect b="-9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>
            <a:off x="1607906" y="2854204"/>
            <a:ext cx="535283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29691" y="1934922"/>
                <a:ext cx="1248310" cy="764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b="0" i="0" smtClean="0"/>
                      <m:t>3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den>
                    </m:f>
                  </m:oMath>
                </a14:m>
                <a:r>
                  <a:rPr lang="en-GB" sz="2800" dirty="0"/>
                  <a:t> km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691" y="1934922"/>
                <a:ext cx="1248310" cy="764312"/>
              </a:xfrm>
              <a:prstGeom prst="rect">
                <a:avLst/>
              </a:prstGeom>
              <a:blipFill>
                <a:blip r:embed="rId7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37605" y="1590284"/>
            <a:ext cx="747045" cy="74704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40449" y="173297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316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981432" y="726030"/>
                <a:ext cx="2047127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b="0" i="0" smtClean="0"/>
                      <m:t>3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1432" y="726030"/>
                <a:ext cx="2047127" cy="767646"/>
              </a:xfrm>
              <a:prstGeom prst="rect">
                <a:avLst/>
              </a:prstGeom>
              <a:blipFill>
                <a:blip r:embed="rId5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3744" y="3371281"/>
                <a:ext cx="2047127" cy="885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 b="0" i="0" smtClean="0"/>
                        <m:t>3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44" y="3371281"/>
                <a:ext cx="2047127" cy="8853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422988"/>
              </p:ext>
            </p:extLst>
          </p:nvPr>
        </p:nvGraphicFramePr>
        <p:xfrm>
          <a:off x="3279383" y="2638439"/>
          <a:ext cx="3736368" cy="5565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8184">
                  <a:extLst>
                    <a:ext uri="{9D8B030D-6E8A-4147-A177-3AD203B41FA5}">
                      <a16:colId xmlns:a16="http://schemas.microsoft.com/office/drawing/2014/main" val="1885777691"/>
                    </a:ext>
                  </a:extLst>
                </a:gridCol>
                <a:gridCol w="1868184">
                  <a:extLst>
                    <a:ext uri="{9D8B030D-6E8A-4147-A177-3AD203B41FA5}">
                      <a16:colId xmlns:a16="http://schemas.microsoft.com/office/drawing/2014/main" val="1922748248"/>
                    </a:ext>
                  </a:extLst>
                </a:gridCol>
              </a:tblGrid>
              <a:tr h="55659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95872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115323"/>
              </p:ext>
            </p:extLst>
          </p:nvPr>
        </p:nvGraphicFramePr>
        <p:xfrm>
          <a:off x="3279383" y="3357614"/>
          <a:ext cx="3736368" cy="5565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8184">
                  <a:extLst>
                    <a:ext uri="{9D8B030D-6E8A-4147-A177-3AD203B41FA5}">
                      <a16:colId xmlns:a16="http://schemas.microsoft.com/office/drawing/2014/main" val="1885777691"/>
                    </a:ext>
                  </a:extLst>
                </a:gridCol>
                <a:gridCol w="1868184">
                  <a:extLst>
                    <a:ext uri="{9D8B030D-6E8A-4147-A177-3AD203B41FA5}">
                      <a16:colId xmlns:a16="http://schemas.microsoft.com/office/drawing/2014/main" val="1922748248"/>
                    </a:ext>
                  </a:extLst>
                </a:gridCol>
              </a:tblGrid>
              <a:tr h="55659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95872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333226"/>
              </p:ext>
            </p:extLst>
          </p:nvPr>
        </p:nvGraphicFramePr>
        <p:xfrm>
          <a:off x="3279383" y="4076789"/>
          <a:ext cx="3736368" cy="5565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8184">
                  <a:extLst>
                    <a:ext uri="{9D8B030D-6E8A-4147-A177-3AD203B41FA5}">
                      <a16:colId xmlns:a16="http://schemas.microsoft.com/office/drawing/2014/main" val="1885777691"/>
                    </a:ext>
                  </a:extLst>
                </a:gridCol>
                <a:gridCol w="1868184">
                  <a:extLst>
                    <a:ext uri="{9D8B030D-6E8A-4147-A177-3AD203B41FA5}">
                      <a16:colId xmlns:a16="http://schemas.microsoft.com/office/drawing/2014/main" val="1922748248"/>
                    </a:ext>
                  </a:extLst>
                </a:gridCol>
              </a:tblGrid>
              <a:tr h="55659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95872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548927"/>
              </p:ext>
            </p:extLst>
          </p:nvPr>
        </p:nvGraphicFramePr>
        <p:xfrm>
          <a:off x="3279383" y="4836964"/>
          <a:ext cx="3736368" cy="5565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8184">
                  <a:extLst>
                    <a:ext uri="{9D8B030D-6E8A-4147-A177-3AD203B41FA5}">
                      <a16:colId xmlns:a16="http://schemas.microsoft.com/office/drawing/2014/main" val="1885777691"/>
                    </a:ext>
                  </a:extLst>
                </a:gridCol>
                <a:gridCol w="1868184">
                  <a:extLst>
                    <a:ext uri="{9D8B030D-6E8A-4147-A177-3AD203B41FA5}">
                      <a16:colId xmlns:a16="http://schemas.microsoft.com/office/drawing/2014/main" val="1922748248"/>
                    </a:ext>
                  </a:extLst>
                </a:gridCol>
              </a:tblGrid>
              <a:tr h="55659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95872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689332"/>
              </p:ext>
            </p:extLst>
          </p:nvPr>
        </p:nvGraphicFramePr>
        <p:xfrm>
          <a:off x="3279383" y="4836964"/>
          <a:ext cx="3736368" cy="5565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7046">
                  <a:extLst>
                    <a:ext uri="{9D8B030D-6E8A-4147-A177-3AD203B41FA5}">
                      <a16:colId xmlns:a16="http://schemas.microsoft.com/office/drawing/2014/main" val="1885777691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834104793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598197238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402593893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1922748248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540845117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4105045558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3236960561"/>
                    </a:ext>
                  </a:extLst>
                </a:gridCol>
              </a:tblGrid>
              <a:tr h="55659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958728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284496"/>
              </p:ext>
            </p:extLst>
          </p:nvPr>
        </p:nvGraphicFramePr>
        <p:xfrm>
          <a:off x="3279383" y="4076789"/>
          <a:ext cx="3736368" cy="5565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7046">
                  <a:extLst>
                    <a:ext uri="{9D8B030D-6E8A-4147-A177-3AD203B41FA5}">
                      <a16:colId xmlns:a16="http://schemas.microsoft.com/office/drawing/2014/main" val="1885777691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4076675857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4137069451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2259804900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1922748248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362302718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2440101191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4265130750"/>
                    </a:ext>
                  </a:extLst>
                </a:gridCol>
              </a:tblGrid>
              <a:tr h="55659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95872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702615"/>
              </p:ext>
            </p:extLst>
          </p:nvPr>
        </p:nvGraphicFramePr>
        <p:xfrm>
          <a:off x="3279383" y="3357582"/>
          <a:ext cx="3736368" cy="5565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7046">
                  <a:extLst>
                    <a:ext uri="{9D8B030D-6E8A-4147-A177-3AD203B41FA5}">
                      <a16:colId xmlns:a16="http://schemas.microsoft.com/office/drawing/2014/main" val="1885777691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4076675857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4137069451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2259804900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1922748248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362302718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2440101191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4265130750"/>
                    </a:ext>
                  </a:extLst>
                </a:gridCol>
              </a:tblGrid>
              <a:tr h="55659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958728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555349"/>
              </p:ext>
            </p:extLst>
          </p:nvPr>
        </p:nvGraphicFramePr>
        <p:xfrm>
          <a:off x="3279383" y="2638439"/>
          <a:ext cx="3736368" cy="5565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7046">
                  <a:extLst>
                    <a:ext uri="{9D8B030D-6E8A-4147-A177-3AD203B41FA5}">
                      <a16:colId xmlns:a16="http://schemas.microsoft.com/office/drawing/2014/main" val="1885777691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4076675857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4137069451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2259804900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1922748248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362302718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2440101191"/>
                    </a:ext>
                  </a:extLst>
                </a:gridCol>
                <a:gridCol w="467046">
                  <a:extLst>
                    <a:ext uri="{9D8B030D-6E8A-4147-A177-3AD203B41FA5}">
                      <a16:colId xmlns:a16="http://schemas.microsoft.com/office/drawing/2014/main" val="4265130750"/>
                    </a:ext>
                  </a:extLst>
                </a:gridCol>
              </a:tblGrid>
              <a:tr h="55659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958728"/>
                  </a:ext>
                </a:extLst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>
          <a:xfrm flipV="1">
            <a:off x="3279383" y="4076789"/>
            <a:ext cx="3736368" cy="5565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495532" y="3607074"/>
                <a:ext cx="20471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1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532" y="3607074"/>
                <a:ext cx="2047127" cy="523220"/>
              </a:xfrm>
              <a:prstGeom prst="rect">
                <a:avLst/>
              </a:prstGeom>
              <a:blipFill>
                <a:blip r:embed="rId7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318945" y="3357550"/>
                <a:ext cx="2047127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945" y="3357550"/>
                <a:ext cx="2047127" cy="8886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4720334" y="4836964"/>
            <a:ext cx="427233" cy="5565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30268" y="717230"/>
                <a:ext cx="2047127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GB" sz="2800" b="0" i="0" smtClean="0">
                        <a:solidFill>
                          <a:schemeClr val="accent1"/>
                        </a:solidFill>
                      </a:rPr>
                      <m:t>2</m:t>
                    </m:r>
                    <m:f>
                      <m:fPr>
                        <m:ctrlPr>
                          <a:rPr lang="en-GB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km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268" y="717230"/>
                <a:ext cx="2047127" cy="769378"/>
              </a:xfrm>
              <a:prstGeom prst="rect">
                <a:avLst/>
              </a:prstGeom>
              <a:blipFill>
                <a:blip r:embed="rId9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3744" y="4510208"/>
                <a:ext cx="2047127" cy="8881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 b="0" i="0" smtClean="0"/>
                        <m:t>3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44" y="4510208"/>
                <a:ext cx="2047127" cy="88812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urved Left Arrow 20"/>
          <p:cNvSpPr/>
          <p:nvPr/>
        </p:nvSpPr>
        <p:spPr>
          <a:xfrm>
            <a:off x="1495532" y="4076789"/>
            <a:ext cx="347123" cy="938556"/>
          </a:xfrm>
          <a:prstGeom prst="rightBracket">
            <a:avLst>
              <a:gd name="adj" fmla="val 135191"/>
            </a:avLst>
          </a:prstGeom>
          <a:noFill/>
          <a:ln w="28575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61638" y="4313350"/>
                <a:ext cx="7225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600" dirty="0"/>
                  <a:t> </a:t>
                </a:r>
                <a:r>
                  <a:rPr lang="en-GB" sz="2400" dirty="0"/>
                  <a:t>4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638" y="4313350"/>
                <a:ext cx="722598" cy="461665"/>
              </a:xfrm>
              <a:prstGeom prst="rect">
                <a:avLst/>
              </a:prstGeom>
              <a:blipFill>
                <a:blip r:embed="rId11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93155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6" grpId="0"/>
      <p:bldP spid="18" grpId="0"/>
      <p:bldP spid="19" grpId="0"/>
      <p:bldP spid="21" grpId="0" animBg="1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5979" y="47943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48823" y="77934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33182" y="626358"/>
                <a:ext cx="2047127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0" dirty="0"/>
                  <a:t>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3182" y="626358"/>
                <a:ext cx="2047127" cy="767646"/>
              </a:xfrm>
              <a:prstGeom prst="rect">
                <a:avLst/>
              </a:prstGeom>
              <a:blipFill>
                <a:blip r:embed="rId6"/>
                <a:stretch>
                  <a:fillRect l="-6269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urved Left Arrow 18"/>
          <p:cNvSpPr/>
          <p:nvPr/>
        </p:nvSpPr>
        <p:spPr>
          <a:xfrm>
            <a:off x="3734927" y="1216308"/>
            <a:ext cx="347123" cy="938556"/>
          </a:xfrm>
          <a:prstGeom prst="rightBracket">
            <a:avLst>
              <a:gd name="adj" fmla="val 135191"/>
            </a:avLst>
          </a:prstGeom>
          <a:noFill/>
          <a:ln w="2857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56745" y="1472644"/>
                <a:ext cx="7225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600" dirty="0"/>
                  <a:t> </a:t>
                </a:r>
                <a:r>
                  <a:rPr lang="en-GB" sz="2400" dirty="0"/>
                  <a:t>3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745" y="1472644"/>
                <a:ext cx="722598" cy="461665"/>
              </a:xfrm>
              <a:prstGeom prst="rect">
                <a:avLst/>
              </a:prstGeom>
              <a:blipFill>
                <a:blip r:embed="rId7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94378" y="1821078"/>
                <a:ext cx="2047127" cy="8881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 b="0" i="0" smtClean="0"/>
                        <m:t>4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12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4378" y="1821078"/>
                <a:ext cx="2047127" cy="88812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956642" y="3499371"/>
                <a:ext cx="2047127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0" dirty="0"/>
                  <a:t>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642" y="3499371"/>
                <a:ext cx="2047127" cy="767646"/>
              </a:xfrm>
              <a:prstGeom prst="rect">
                <a:avLst/>
              </a:prstGeom>
              <a:blipFill>
                <a:blip r:embed="rId9"/>
                <a:stretch>
                  <a:fillRect l="-5952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82050" y="3438008"/>
                <a:ext cx="2047127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GB" sz="2800" b="0" i="0" smtClean="0">
                          <a:solidFill>
                            <a:schemeClr val="accent1"/>
                          </a:solidFill>
                        </a:rPr>
                        <m:t>4</m:t>
                      </m:r>
                      <m:f>
                        <m:fPr>
                          <m:ctrlPr>
                            <a:rPr lang="en-GB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050" y="3438008"/>
                <a:ext cx="2047127" cy="89037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207458" y="3499371"/>
                <a:ext cx="2047127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GB" sz="2800" b="0" i="0" smtClean="0">
                          <a:solidFill>
                            <a:schemeClr val="accent1"/>
                          </a:solidFill>
                        </a:rPr>
                        <m:t>4</m:t>
                      </m:r>
                      <m:f>
                        <m:fPr>
                          <m:ctrlPr>
                            <a:rPr lang="en-GB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458" y="3499371"/>
                <a:ext cx="2047127" cy="89037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46999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 animBg="1"/>
      <p:bldP spid="20" grpId="0"/>
      <p:bldP spid="21" grpId="0"/>
      <p:bldP spid="22" grpId="0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575" y="477499"/>
            <a:ext cx="1516665" cy="1061665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723338" y="1008331"/>
            <a:ext cx="5953021" cy="812285"/>
          </a:xfrm>
          <a:prstGeom prst="wedgeRoundRectCallout">
            <a:avLst>
              <a:gd name="adj1" fmla="val 57022"/>
              <a:gd name="adj2" fmla="val -44112"/>
              <a:gd name="adj3" fmla="val 16667"/>
            </a:avLst>
          </a:prstGeom>
          <a:solidFill>
            <a:schemeClr val="bg1"/>
          </a:solidFill>
          <a:ln w="349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81554" y="1031804"/>
                <a:ext cx="5953021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I don’t think you can calculate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12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54" y="1031804"/>
                <a:ext cx="5953021" cy="765338"/>
              </a:xfrm>
              <a:prstGeom prst="rect">
                <a:avLst/>
              </a:prstGeom>
              <a:blipFill>
                <a:blip r:embed="rId6"/>
                <a:stretch>
                  <a:fillRect l="-2047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58500" y="2111501"/>
                <a:ext cx="1809246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12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500" y="2111501"/>
                <a:ext cx="1809246" cy="765338"/>
              </a:xfrm>
              <a:prstGeom prst="rect">
                <a:avLst/>
              </a:prstGeom>
              <a:blipFill>
                <a:blip r:embed="rId7"/>
                <a:stretch>
                  <a:fillRect l="-7071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urved Left Arrow 6"/>
          <p:cNvSpPr/>
          <p:nvPr/>
        </p:nvSpPr>
        <p:spPr>
          <a:xfrm>
            <a:off x="3934691" y="2608532"/>
            <a:ext cx="368988" cy="1118383"/>
          </a:xfrm>
          <a:prstGeom prst="rightBracket">
            <a:avLst>
              <a:gd name="adj" fmla="val 151547"/>
            </a:avLst>
          </a:prstGeom>
          <a:noFill/>
          <a:ln w="28575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63123" y="2967335"/>
                <a:ext cx="7681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600" dirty="0">
                    <a:solidFill>
                      <a:schemeClr val="accent6"/>
                    </a:solidFill>
                  </a:rPr>
                  <a:t> </a:t>
                </a:r>
                <a:r>
                  <a:rPr lang="en-GB" sz="2400" dirty="0">
                    <a:solidFill>
                      <a:schemeClr val="accent6"/>
                    </a:solidFill>
                  </a:rPr>
                  <a:t>3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3123" y="2967335"/>
                <a:ext cx="768113" cy="461665"/>
              </a:xfrm>
              <a:prstGeom prst="rect">
                <a:avLst/>
              </a:prstGeom>
              <a:blipFill>
                <a:blip r:embed="rId8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71469" y="3301876"/>
                <a:ext cx="2047127" cy="8881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 b="0" i="0" smtClean="0">
                          <a:solidFill>
                            <a:schemeClr val="accent6"/>
                          </a:solidFill>
                        </a:rPr>
                        <m:t>2</m:t>
                      </m:r>
                      <m:f>
                        <m:fPr>
                          <m:ctrlPr>
                            <a:rPr lang="en-GB" sz="28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6"/>
                              </a:solidFill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6"/>
                              </a:solidFill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469" y="3301876"/>
                <a:ext cx="2047127" cy="88812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72642" y="4579409"/>
                <a:ext cx="2047127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0" dirty="0">
                    <a:solidFill>
                      <a:schemeClr val="accent6"/>
                    </a:solidFill>
                  </a:rPr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6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6"/>
                            </a:solidFill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6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chemeClr val="accent6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6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6"/>
                            </a:solidFill>
                          </a:rPr>
                          <m:t>12</m:t>
                        </m:r>
                      </m:den>
                    </m:f>
                  </m:oMath>
                </a14:m>
                <a:endParaRPr lang="en-GB" sz="28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2642" y="4579409"/>
                <a:ext cx="2047127" cy="767646"/>
              </a:xfrm>
              <a:prstGeom prst="rect">
                <a:avLst/>
              </a:prstGeom>
              <a:blipFill>
                <a:blip r:embed="rId10"/>
                <a:stretch>
                  <a:fillRect l="-5952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51283" y="5350328"/>
            <a:ext cx="747045" cy="7470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654127" y="549301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338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52751" y="492318"/>
                <a:ext cx="2047127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0" dirty="0"/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751" y="492318"/>
                <a:ext cx="2047127" cy="767646"/>
              </a:xfrm>
              <a:prstGeom prst="rect">
                <a:avLst/>
              </a:prstGeom>
              <a:blipFill>
                <a:blip r:embed="rId5"/>
                <a:stretch>
                  <a:fillRect l="-6269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3913"/>
              </p:ext>
            </p:extLst>
          </p:nvPr>
        </p:nvGraphicFramePr>
        <p:xfrm>
          <a:off x="359139" y="2300014"/>
          <a:ext cx="791464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2183416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585672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80907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282039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49811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87815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25211815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378687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03404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9717027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82409937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821317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40124917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3035465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0457393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21168337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656313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7069858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8939075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674192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07725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2740749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517674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387073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469846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5514557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461516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897585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443436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471148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088794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2726137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8810076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5480943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624636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3721553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9982825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691484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2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585317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0129" y="31212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  <a:endParaRPr lang="en-GB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557518" y="2300014"/>
            <a:ext cx="0" cy="741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64937" y="2300014"/>
            <a:ext cx="0" cy="741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50633" y="2300014"/>
            <a:ext cx="0" cy="741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37936" y="31212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  <a:endParaRPr lang="en-GB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393563" y="31212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</a:t>
            </a:r>
            <a:endParaRPr lang="en-GB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7902387" y="31212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endParaRPr lang="en-GB" sz="28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8078371" y="2300014"/>
            <a:ext cx="0" cy="741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6217238" y="3098932"/>
            <a:ext cx="0" cy="6217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674431" y="3703395"/>
                <a:ext cx="874470" cy="8870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/>
                        <m:t>2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12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431" y="3703395"/>
                <a:ext cx="874470" cy="88703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 flipV="1">
            <a:off x="1611573" y="3098932"/>
            <a:ext cx="0" cy="6217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133441" y="3705063"/>
                <a:ext cx="992063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12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3441" y="3705063"/>
                <a:ext cx="992063" cy="8837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/>
          <p:cNvGrpSpPr/>
          <p:nvPr/>
        </p:nvGrpSpPr>
        <p:grpSpPr>
          <a:xfrm>
            <a:off x="1629472" y="1007528"/>
            <a:ext cx="1462099" cy="1235248"/>
            <a:chOff x="1998403" y="856394"/>
            <a:chExt cx="2173309" cy="1761897"/>
          </a:xfrm>
        </p:grpSpPr>
        <p:sp>
          <p:nvSpPr>
            <p:cNvPr id="24" name="Left Bracket 23"/>
            <p:cNvSpPr/>
            <p:nvPr/>
          </p:nvSpPr>
          <p:spPr>
            <a:xfrm rot="16200000" flipH="1" flipV="1">
              <a:off x="2748055" y="1194634"/>
              <a:ext cx="674005" cy="2173309"/>
            </a:xfrm>
            <a:prstGeom prst="leftBracket">
              <a:avLst>
                <a:gd name="adj" fmla="val 215042"/>
              </a:avLst>
            </a:prstGeom>
            <a:noFill/>
            <a:ln w="38100"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2342807" y="856394"/>
                  <a:ext cx="1484500" cy="108789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box>
                        <m:box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nor/>
                              <m:brk m:alnAt="63"/>
                            </m:rPr>
                            <a:rPr lang="en-US" sz="28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box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rgbClr val="00B050"/>
                              </a:solidFill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rgbClr val="00B050"/>
                              </a:solidFill>
                            </a:rPr>
                            <m:t>12</m:t>
                          </m:r>
                        </m:den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42807" y="856394"/>
                  <a:ext cx="1484500" cy="108789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Group 25"/>
          <p:cNvGrpSpPr/>
          <p:nvPr/>
        </p:nvGrpSpPr>
        <p:grpSpPr>
          <a:xfrm>
            <a:off x="3147255" y="1218802"/>
            <a:ext cx="2430012" cy="1001626"/>
            <a:chOff x="1998403" y="1189621"/>
            <a:chExt cx="2173309" cy="1428670"/>
          </a:xfrm>
        </p:grpSpPr>
        <p:sp>
          <p:nvSpPr>
            <p:cNvPr id="27" name="Left Bracket 26"/>
            <p:cNvSpPr/>
            <p:nvPr/>
          </p:nvSpPr>
          <p:spPr>
            <a:xfrm rot="16200000" flipH="1" flipV="1">
              <a:off x="2748055" y="1194634"/>
              <a:ext cx="674005" cy="2173309"/>
            </a:xfrm>
            <a:prstGeom prst="leftBracket">
              <a:avLst>
                <a:gd name="adj" fmla="val 257123"/>
              </a:avLst>
            </a:prstGeom>
            <a:noFill/>
            <a:ln w="38100"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2795964" y="1189621"/>
                  <a:ext cx="784690" cy="7462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box>
                        <m:box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nor/>
                              <m:brk m:alnAt="63"/>
                            </m:rPr>
                            <a:rPr lang="en-US" sz="28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box>
                    </m:oMath>
                  </a14:m>
                  <a:r>
                    <a:rPr lang="en-GB" sz="2800" dirty="0"/>
                    <a:t> </a:t>
                  </a:r>
                  <a:r>
                    <a:rPr lang="en-GB" sz="2800" dirty="0">
                      <a:solidFill>
                        <a:srgbClr val="00B050"/>
                      </a:solidFill>
                    </a:rPr>
                    <a:t>1</a:t>
                  </a:r>
                  <a:r>
                    <a:rPr lang="en-GB" sz="2800" dirty="0"/>
                    <a:t> </a:t>
                  </a: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95964" y="1189621"/>
                  <a:ext cx="784690" cy="746295"/>
                </a:xfrm>
                <a:prstGeom prst="rect">
                  <a:avLst/>
                </a:prstGeom>
                <a:blipFill>
                  <a:blip r:embed="rId9"/>
                  <a:stretch>
                    <a:fillRect t="-11628" b="-3255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oup 28"/>
          <p:cNvGrpSpPr/>
          <p:nvPr/>
        </p:nvGrpSpPr>
        <p:grpSpPr>
          <a:xfrm>
            <a:off x="5393563" y="1007528"/>
            <a:ext cx="901871" cy="1226414"/>
            <a:chOff x="1431154" y="868994"/>
            <a:chExt cx="2313164" cy="1749297"/>
          </a:xfrm>
        </p:grpSpPr>
        <p:sp>
          <p:nvSpPr>
            <p:cNvPr id="30" name="Left Bracket 29"/>
            <p:cNvSpPr/>
            <p:nvPr/>
          </p:nvSpPr>
          <p:spPr>
            <a:xfrm rot="16200000" flipH="1" flipV="1">
              <a:off x="2397921" y="1544769"/>
              <a:ext cx="674005" cy="1473040"/>
            </a:xfrm>
            <a:prstGeom prst="leftBracket">
              <a:avLst>
                <a:gd name="adj" fmla="val 215042"/>
              </a:avLst>
            </a:prstGeom>
            <a:noFill/>
            <a:ln w="38100"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1431154" y="868994"/>
                  <a:ext cx="2313164" cy="10926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box>
                        <m:box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nor/>
                              <m:brk m:alnAt="63"/>
                            </m:rPr>
                            <a:rPr lang="en-US" sz="28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box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rgbClr val="00B050"/>
                              </a:solidFill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rgbClr val="00B050"/>
                              </a:solidFill>
                            </a:rPr>
                            <m:t>12</m:t>
                          </m:r>
                        </m:den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1154" y="868994"/>
                  <a:ext cx="2313164" cy="1092648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13010" y="4750409"/>
                <a:ext cx="2034596" cy="8870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12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12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GB" sz="2800" b="0" i="0" smtClean="0"/>
                        <m:t>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010" y="4750409"/>
                <a:ext cx="2034596" cy="88703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82008" y="4774612"/>
                <a:ext cx="1241942" cy="8886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chemeClr val="accent1"/>
                          </a:solidFill>
                        </a:rPr>
                        <m:t>1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10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accent1"/>
                              </a:solidFill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008" y="4774612"/>
                <a:ext cx="1241942" cy="8886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90715" y="4807226"/>
                <a:ext cx="1059200" cy="886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chemeClr val="accent1"/>
                          </a:solidFill>
                        </a:rPr>
                        <m:t>1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0715" y="4807226"/>
                <a:ext cx="1059200" cy="88697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77995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  <p:bldP spid="16" grpId="0"/>
      <p:bldP spid="19" grpId="0"/>
      <p:bldP spid="22" grpId="0"/>
      <p:bldP spid="32" grpId="0"/>
      <p:bldP spid="33" grpId="0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52751" y="492318"/>
                <a:ext cx="2047127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0" dirty="0"/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751" y="492318"/>
                <a:ext cx="2047127" cy="767646"/>
              </a:xfrm>
              <a:prstGeom prst="rect">
                <a:avLst/>
              </a:prstGeom>
              <a:blipFill>
                <a:blip r:embed="rId5"/>
                <a:stretch>
                  <a:fillRect l="-6269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851142"/>
              </p:ext>
            </p:extLst>
          </p:nvPr>
        </p:nvGraphicFramePr>
        <p:xfrm>
          <a:off x="1382268" y="180935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118995553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6016798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53526811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9686142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11453817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4167495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75031589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27839935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91532087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25475682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9458694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102153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08333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560436"/>
              </p:ext>
            </p:extLst>
          </p:nvPr>
        </p:nvGraphicFramePr>
        <p:xfrm>
          <a:off x="1382268" y="254912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118995553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6016798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53526811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9686142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11453817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4167495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75031589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27839935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91532087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25475682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9458694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102153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08333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115086"/>
              </p:ext>
            </p:extLst>
          </p:nvPr>
        </p:nvGraphicFramePr>
        <p:xfrm>
          <a:off x="1382268" y="3334033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118995553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6016798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53526811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9686142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11453817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4167495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75031589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27839935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91532087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25475682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9458694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102153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083330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2417379" y="3334033"/>
            <a:ext cx="501995" cy="3708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915384" y="3349775"/>
            <a:ext cx="501995" cy="3708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382268" y="3334033"/>
            <a:ext cx="501995" cy="3708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976273" y="2549122"/>
            <a:ext cx="501995" cy="3708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474278" y="2533380"/>
            <a:ext cx="501995" cy="3708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377099" y="5172197"/>
                <a:ext cx="992063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12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099" y="5172197"/>
                <a:ext cx="992063" cy="8837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836673" y="3984579"/>
                <a:ext cx="2047127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0" dirty="0"/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6673" y="3984579"/>
                <a:ext cx="2047127" cy="767646"/>
              </a:xfrm>
              <a:prstGeom prst="rect">
                <a:avLst/>
              </a:prstGeom>
              <a:blipFill>
                <a:blip r:embed="rId7"/>
                <a:stretch>
                  <a:fillRect l="-5952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H="1">
            <a:off x="2877813" y="4780444"/>
            <a:ext cx="267975" cy="40932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356728" y="4776288"/>
            <a:ext cx="227677" cy="44748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088373" y="5172197"/>
                <a:ext cx="992063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12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373" y="5172197"/>
                <a:ext cx="992063" cy="8837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606981" y="3980069"/>
                <a:ext cx="2047127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0" dirty="0"/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981" y="3980069"/>
                <a:ext cx="2047127" cy="767646"/>
              </a:xfrm>
              <a:prstGeom prst="rect">
                <a:avLst/>
              </a:prstGeom>
              <a:blipFill>
                <a:blip r:embed="rId9"/>
                <a:stretch>
                  <a:fillRect l="-6250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304026" y="4159488"/>
                <a:ext cx="71686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2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4026" y="4159488"/>
                <a:ext cx="716864" cy="523220"/>
              </a:xfrm>
              <a:prstGeom prst="rect">
                <a:avLst/>
              </a:prstGeom>
              <a:blipFill>
                <a:blip r:embed="rId10"/>
                <a:stretch>
                  <a:fillRect t="-10465" r="-16102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606981" y="4927134"/>
                <a:ext cx="2047127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0" dirty="0"/>
                  <a:t>2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981" y="4927134"/>
                <a:ext cx="2047127" cy="767646"/>
              </a:xfrm>
              <a:prstGeom prst="rect">
                <a:avLst/>
              </a:prstGeom>
              <a:blipFill>
                <a:blip r:embed="rId11"/>
                <a:stretch>
                  <a:fillRect l="-6250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739961" y="4862856"/>
                <a:ext cx="1241942" cy="8886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chemeClr val="accent1"/>
                          </a:solidFill>
                        </a:rPr>
                        <m:t>1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10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accent1"/>
                              </a:solidFill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9961" y="4862856"/>
                <a:ext cx="1241942" cy="8886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48668" y="4895470"/>
                <a:ext cx="1059200" cy="886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chemeClr val="accent1"/>
                          </a:solidFill>
                        </a:rPr>
                        <m:t>1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668" y="4895470"/>
                <a:ext cx="1059200" cy="88697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64697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7" grpId="0"/>
      <p:bldP spid="28" grpId="0"/>
      <p:bldP spid="29" grpId="0"/>
      <p:bldP spid="31" grpId="0"/>
      <p:bldP spid="33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204921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562572"/>
            <a:ext cx="749747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 Convert these mixed numbers to improper 	fractions: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 Convert these improper fractions to mixed 	numbers: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05048" y="1496007"/>
                <a:ext cx="1184672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048" y="1496007"/>
                <a:ext cx="1184672" cy="765338"/>
              </a:xfrm>
              <a:prstGeom prst="rect">
                <a:avLst/>
              </a:prstGeom>
              <a:blipFill>
                <a:blip r:embed="rId4"/>
                <a:stretch>
                  <a:fillRect l="-10309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76305" y="1496007"/>
                <a:ext cx="1184672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9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6305" y="1496007"/>
                <a:ext cx="1184672" cy="765338"/>
              </a:xfrm>
              <a:prstGeom prst="rect">
                <a:avLst/>
              </a:prstGeom>
              <a:blipFill>
                <a:blip r:embed="rId5"/>
                <a:stretch>
                  <a:fillRect l="-10825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456654" y="4609639"/>
                <a:ext cx="1184672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102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10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654" y="4609639"/>
                <a:ext cx="1184672" cy="76533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27911" y="4624220"/>
                <a:ext cx="1184672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124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7911" y="4624220"/>
                <a:ext cx="1184672" cy="7653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562572"/>
            <a:ext cx="749747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 Convert these mixed numbers to improper 	fractions: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 Convert these improper fractions to mixed 	numbers: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05048" y="1496007"/>
                <a:ext cx="1184672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048" y="1496007"/>
                <a:ext cx="1184672" cy="765338"/>
              </a:xfrm>
              <a:prstGeom prst="rect">
                <a:avLst/>
              </a:prstGeom>
              <a:blipFill>
                <a:blip r:embed="rId5"/>
                <a:stretch>
                  <a:fillRect l="-10309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76305" y="1496007"/>
                <a:ext cx="1184672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9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6305" y="1496007"/>
                <a:ext cx="1184672" cy="765338"/>
              </a:xfrm>
              <a:prstGeom prst="rect">
                <a:avLst/>
              </a:prstGeom>
              <a:blipFill>
                <a:blip r:embed="rId6"/>
                <a:stretch>
                  <a:fillRect l="-10825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456654" y="4609639"/>
                <a:ext cx="1184672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102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10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654" y="4609639"/>
                <a:ext cx="1184672" cy="7653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27911" y="4624220"/>
                <a:ext cx="1184672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124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7911" y="4624220"/>
                <a:ext cx="1184672" cy="7653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43323" y="2399259"/>
                <a:ext cx="1527798" cy="672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0" smtClean="0">
                        <a:latin typeface="Calibri" panose="020F0502020204030204" pitchFamily="34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latin typeface="Calibri" panose="020F0502020204030204" pitchFamily="34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latin typeface="Calibri" panose="020F0502020204030204" pitchFamily="34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dirty="0" smtClean="0">
                            <a:latin typeface="Calibri" panose="020F0502020204030204" pitchFamily="34" charset="0"/>
                          </a:rPr>
                          <m:t>25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dirty="0" smtClean="0">
                            <a:latin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323" y="2399259"/>
                <a:ext cx="1527798" cy="672685"/>
              </a:xfrm>
              <a:prstGeom prst="rect">
                <a:avLst/>
              </a:prstGeom>
              <a:blipFill>
                <a:blip r:embed="rId9"/>
                <a:stretch>
                  <a:fillRect l="-6400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82056" y="2441026"/>
                <a:ext cx="1450755" cy="672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dirty="0" smtClean="0">
                            <a:latin typeface="Calibri" panose="020F0502020204030204" pitchFamily="34" charset="0"/>
                          </a:rPr>
                          <m:t>25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dirty="0" smtClean="0">
                            <a:latin typeface="Calibri" panose="020F0502020204030204" pitchFamily="34" charset="0"/>
                          </a:rPr>
                          <m:t>5</m:t>
                        </m:r>
                      </m:den>
                    </m:f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dirty="0" smtClean="0">
                            <a:latin typeface="Calibri" panose="020F050202020403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dirty="0" smtClean="0">
                            <a:latin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056" y="2441026"/>
                <a:ext cx="1450755" cy="67268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97384" y="1495141"/>
                <a:ext cx="899631" cy="767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</a:rPr>
                          <m:t>28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384" y="1495141"/>
                <a:ext cx="899631" cy="76706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33179" y="2441025"/>
                <a:ext cx="1527798" cy="672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</a:rPr>
                  <a:t>3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0" smtClean="0">
                        <a:latin typeface="Calibri" panose="020F0502020204030204" pitchFamily="34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latin typeface="Calibri" panose="020F0502020204030204" pitchFamily="34" charset="0"/>
                            <a:ea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latin typeface="Calibri" panose="020F0502020204030204" pitchFamily="34" charset="0"/>
                            <a:ea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dirty="0" smtClean="0">
                            <a:latin typeface="Calibri" panose="020F0502020204030204" pitchFamily="34" charset="0"/>
                          </a:rPr>
                          <m:t>27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dirty="0" smtClean="0">
                            <a:latin typeface="Calibri" panose="020F0502020204030204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4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179" y="2441025"/>
                <a:ext cx="1527798" cy="672685"/>
              </a:xfrm>
              <a:prstGeom prst="rect">
                <a:avLst/>
              </a:prstGeom>
              <a:blipFill>
                <a:blip r:embed="rId12"/>
                <a:stretch>
                  <a:fillRect l="-6400" b="-81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826999" y="2399258"/>
                <a:ext cx="1193595" cy="671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dirty="0" smtClean="0">
                            <a:latin typeface="Calibri" panose="020F0502020204030204" pitchFamily="34" charset="0"/>
                          </a:rPr>
                          <m:t>27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dirty="0" smtClean="0">
                            <a:latin typeface="Calibri" panose="020F0502020204030204" pitchFamily="34" charset="0"/>
                          </a:rPr>
                          <m:t>9</m:t>
                        </m:r>
                      </m:den>
                    </m:f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dirty="0" smtClean="0">
                            <a:latin typeface="Calibri" panose="020F0502020204030204" pitchFamily="34" charset="0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dirty="0" smtClean="0">
                            <a:latin typeface="Calibri" panose="020F0502020204030204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4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6999" y="2399258"/>
                <a:ext cx="1193595" cy="67120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011305" y="1480391"/>
                <a:ext cx="899631" cy="767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</a:rPr>
                          <m:t>35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4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1305" y="1480391"/>
                <a:ext cx="899631" cy="76706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213266" y="4550205"/>
                <a:ext cx="1352894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b="0" dirty="0"/>
                  <a:t> </a:t>
                </a:r>
                <a:r>
                  <a:rPr lang="en-GB" sz="2800" b="0" dirty="0">
                    <a:solidFill>
                      <a:schemeClr val="accent1"/>
                    </a:solidFill>
                  </a:rPr>
                  <a:t>10</a:t>
                </a:r>
                <a:r>
                  <a:rPr lang="en-GB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</a:rPr>
                          <m:t>10</m:t>
                        </m:r>
                      </m:den>
                    </m:f>
                  </m:oMath>
                </a14:m>
                <a:endParaRPr lang="en-GB" sz="24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3266" y="4550205"/>
                <a:ext cx="1352894" cy="769378"/>
              </a:xfrm>
              <a:prstGeom prst="rect">
                <a:avLst/>
              </a:prstGeom>
              <a:blipFill>
                <a:blip r:embed="rId15"/>
                <a:stretch>
                  <a:fillRect b="-9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256298" y="4551071"/>
                <a:ext cx="1391352" cy="763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b="0" dirty="0"/>
                  <a:t> </a:t>
                </a:r>
                <a:r>
                  <a:rPr lang="en-GB" sz="2800" b="0" dirty="0">
                    <a:solidFill>
                      <a:schemeClr val="accent1"/>
                    </a:solidFill>
                  </a:rPr>
                  <a:t>10</a:t>
                </a:r>
                <a:r>
                  <a:rPr lang="en-GB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</a:rPr>
                          <m:t>12</m:t>
                        </m:r>
                      </m:den>
                    </m:f>
                  </m:oMath>
                </a14:m>
                <a:endParaRPr lang="en-GB" sz="24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6298" y="4551071"/>
                <a:ext cx="1391352" cy="763799"/>
              </a:xfrm>
              <a:prstGeom prst="rect">
                <a:avLst/>
              </a:prstGeom>
              <a:blipFill>
                <a:blip r:embed="rId16"/>
                <a:stretch>
                  <a:fillRect b="-1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408171" y="4550205"/>
                <a:ext cx="1352894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b="0" dirty="0"/>
                  <a:t> </a:t>
                </a:r>
                <a:r>
                  <a:rPr lang="en-GB" sz="2800" b="0" dirty="0">
                    <a:solidFill>
                      <a:schemeClr val="accent1"/>
                    </a:solidFill>
                  </a:rPr>
                  <a:t>10</a:t>
                </a:r>
                <a:r>
                  <a:rPr lang="en-GB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171" y="4550205"/>
                <a:ext cx="1352894" cy="769378"/>
              </a:xfrm>
              <a:prstGeom prst="rect">
                <a:avLst/>
              </a:prstGeom>
              <a:blipFill>
                <a:blip r:embed="rId17"/>
                <a:stretch>
                  <a:fillRect b="-9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316404" y="5328543"/>
                <a:ext cx="1391352" cy="763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b="0" dirty="0"/>
                  <a:t> </a:t>
                </a:r>
                <a:r>
                  <a:rPr lang="en-GB" sz="2800" b="0" dirty="0">
                    <a:solidFill>
                      <a:schemeClr val="accent1"/>
                    </a:solidFill>
                  </a:rPr>
                  <a:t>10</a:t>
                </a:r>
                <a:r>
                  <a:rPr lang="en-GB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4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6404" y="5328543"/>
                <a:ext cx="1391352" cy="763799"/>
              </a:xfrm>
              <a:prstGeom prst="rect">
                <a:avLst/>
              </a:prstGeom>
              <a:blipFill>
                <a:blip r:embed="rId18"/>
                <a:stretch>
                  <a:fillRect b="-1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23772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08771" y="534200"/>
                <a:ext cx="4556628" cy="709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7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/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/>
                              <m:t>10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771" y="534200"/>
                <a:ext cx="4556628" cy="7094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595629" y="534200"/>
                <a:ext cx="1242648" cy="7110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or</a:t>
                </a:r>
                <a:r>
                  <a:rPr lang="en-GB" sz="3600" dirty="0">
                    <a:solidFill>
                      <a:schemeClr val="accent1"/>
                    </a:solidFill>
                    <a:latin typeface="KG Primary Penmanship" panose="02000506000000020003" pitchFamily="2" charset="0"/>
                  </a:rPr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1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800" b="0" i="0" smtClean="0">
                                <a:solidFill>
                                  <a:schemeClr val="accent1"/>
                                </a:solidFill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800" b="0" i="0" smtClean="0">
                                <a:solidFill>
                                  <a:schemeClr val="accent1"/>
                                </a:solidFill>
                              </a:rPr>
                              <m:t>10</m:t>
                            </m:r>
                          </m:den>
                        </m:f>
                      </m:e>
                    </m:box>
                  </m:oMath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629" y="534200"/>
                <a:ext cx="1242648" cy="711028"/>
              </a:xfrm>
              <a:prstGeom prst="rect">
                <a:avLst/>
              </a:prstGeom>
              <a:blipFill>
                <a:blip r:embed="rId6"/>
                <a:stretch>
                  <a:fillRect l="-10294" b="-12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860014"/>
              </p:ext>
            </p:extLst>
          </p:nvPr>
        </p:nvGraphicFramePr>
        <p:xfrm>
          <a:off x="3066503" y="2629576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890667"/>
              </p:ext>
            </p:extLst>
          </p:nvPr>
        </p:nvGraphicFramePr>
        <p:xfrm>
          <a:off x="3066503" y="3219708"/>
          <a:ext cx="27304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082">
                  <a:extLst>
                    <a:ext uri="{9D8B030D-6E8A-4147-A177-3AD203B41FA5}">
                      <a16:colId xmlns:a16="http://schemas.microsoft.com/office/drawing/2014/main" val="606019790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15296528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1199973729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4228981055"/>
                    </a:ext>
                  </a:extLst>
                </a:gridCol>
                <a:gridCol w="546082">
                  <a:extLst>
                    <a:ext uri="{9D8B030D-6E8A-4147-A177-3AD203B41FA5}">
                      <a16:colId xmlns:a16="http://schemas.microsoft.com/office/drawing/2014/main" val="393133846"/>
                    </a:ext>
                  </a:extLst>
                </a:gridCol>
              </a:tblGrid>
              <a:tr h="335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03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983468" y="534200"/>
                <a:ext cx="631903" cy="7094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8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8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GB" sz="2800" b="0" i="0" smtClean="0">
                                  <a:solidFill>
                                    <a:schemeClr val="accent1"/>
                                  </a:solidFill>
                                </a:rPr>
                                <m:t>11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GB" sz="2800" b="0" i="0" smtClean="0">
                                  <a:solidFill>
                                    <a:schemeClr val="accent1"/>
                                  </a:solidFill>
                                </a:rPr>
                                <m:t>10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468" y="534200"/>
                <a:ext cx="631903" cy="7094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035946" y="1443049"/>
                <a:ext cx="139432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/>
                            <m:t>1</m:t>
                          </m:r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10</m:t>
                          </m:r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946" y="1443049"/>
                <a:ext cx="1394322" cy="8886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738619"/>
              </p:ext>
            </p:extLst>
          </p:nvPr>
        </p:nvGraphicFramePr>
        <p:xfrm>
          <a:off x="3066503" y="2629576"/>
          <a:ext cx="273041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041">
                  <a:extLst>
                    <a:ext uri="{9D8B030D-6E8A-4147-A177-3AD203B41FA5}">
                      <a16:colId xmlns:a16="http://schemas.microsoft.com/office/drawing/2014/main" val="2886375633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1250503518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1552736047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658908456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4030601004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2437463171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2369489778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881699251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678353965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640030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291038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0431"/>
              </p:ext>
            </p:extLst>
          </p:nvPr>
        </p:nvGraphicFramePr>
        <p:xfrm>
          <a:off x="3066503" y="3219708"/>
          <a:ext cx="273041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041">
                  <a:extLst>
                    <a:ext uri="{9D8B030D-6E8A-4147-A177-3AD203B41FA5}">
                      <a16:colId xmlns:a16="http://schemas.microsoft.com/office/drawing/2014/main" val="2886375633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1250503518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1552736047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658908456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4030601004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2437463171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2369489778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881699251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678353965"/>
                    </a:ext>
                  </a:extLst>
                </a:gridCol>
                <a:gridCol w="273041">
                  <a:extLst>
                    <a:ext uri="{9D8B030D-6E8A-4147-A177-3AD203B41FA5}">
                      <a16:colId xmlns:a16="http://schemas.microsoft.com/office/drawing/2014/main" val="640030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291038"/>
                  </a:ext>
                </a:extLst>
              </a:tr>
            </a:tbl>
          </a:graphicData>
        </a:graphic>
      </p:graphicFrame>
      <p:sp>
        <p:nvSpPr>
          <p:cNvPr id="15" name="Curved Right Arrow 14"/>
          <p:cNvSpPr/>
          <p:nvPr/>
        </p:nvSpPr>
        <p:spPr>
          <a:xfrm>
            <a:off x="2936838" y="1043492"/>
            <a:ext cx="451821" cy="1043492"/>
          </a:xfrm>
          <a:prstGeom prst="leftBracket">
            <a:avLst>
              <a:gd name="adj" fmla="val 115476"/>
            </a:avLst>
          </a:prstGeom>
          <a:noFill/>
          <a:ln w="28575"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343905" y="1274338"/>
                <a:ext cx="7225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600" dirty="0"/>
                  <a:t> </a:t>
                </a:r>
                <a:r>
                  <a:rPr lang="en-GB" sz="2400" dirty="0"/>
                  <a:t>2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905" y="1274338"/>
                <a:ext cx="722598" cy="461665"/>
              </a:xfrm>
              <a:prstGeom prst="rect">
                <a:avLst/>
              </a:prstGeom>
              <a:blipFill>
                <a:blip r:embed="rId9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H="1">
            <a:off x="3883511" y="3219708"/>
            <a:ext cx="236668" cy="3657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614773" y="3224788"/>
            <a:ext cx="236668" cy="3657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346035" y="3224788"/>
            <a:ext cx="236668" cy="3657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20" grpId="0"/>
      <p:bldP spid="15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543170"/>
              </p:ext>
            </p:extLst>
          </p:nvPr>
        </p:nvGraphicFramePr>
        <p:xfrm>
          <a:off x="1219199" y="3613216"/>
          <a:ext cx="6240000" cy="5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000">
                  <a:extLst>
                    <a:ext uri="{9D8B030D-6E8A-4147-A177-3AD203B41FA5}">
                      <a16:colId xmlns:a16="http://schemas.microsoft.com/office/drawing/2014/main" val="1260712560"/>
                    </a:ext>
                  </a:extLst>
                </a:gridCol>
                <a:gridCol w="624000">
                  <a:extLst>
                    <a:ext uri="{9D8B030D-6E8A-4147-A177-3AD203B41FA5}">
                      <a16:colId xmlns:a16="http://schemas.microsoft.com/office/drawing/2014/main" val="2219734631"/>
                    </a:ext>
                  </a:extLst>
                </a:gridCol>
                <a:gridCol w="624000">
                  <a:extLst>
                    <a:ext uri="{9D8B030D-6E8A-4147-A177-3AD203B41FA5}">
                      <a16:colId xmlns:a16="http://schemas.microsoft.com/office/drawing/2014/main" val="2373900793"/>
                    </a:ext>
                  </a:extLst>
                </a:gridCol>
                <a:gridCol w="624000">
                  <a:extLst>
                    <a:ext uri="{9D8B030D-6E8A-4147-A177-3AD203B41FA5}">
                      <a16:colId xmlns:a16="http://schemas.microsoft.com/office/drawing/2014/main" val="545326750"/>
                    </a:ext>
                  </a:extLst>
                </a:gridCol>
                <a:gridCol w="624000">
                  <a:extLst>
                    <a:ext uri="{9D8B030D-6E8A-4147-A177-3AD203B41FA5}">
                      <a16:colId xmlns:a16="http://schemas.microsoft.com/office/drawing/2014/main" val="195980511"/>
                    </a:ext>
                  </a:extLst>
                </a:gridCol>
                <a:gridCol w="624000">
                  <a:extLst>
                    <a:ext uri="{9D8B030D-6E8A-4147-A177-3AD203B41FA5}">
                      <a16:colId xmlns:a16="http://schemas.microsoft.com/office/drawing/2014/main" val="3468401818"/>
                    </a:ext>
                  </a:extLst>
                </a:gridCol>
                <a:gridCol w="624000">
                  <a:extLst>
                    <a:ext uri="{9D8B030D-6E8A-4147-A177-3AD203B41FA5}">
                      <a16:colId xmlns:a16="http://schemas.microsoft.com/office/drawing/2014/main" val="3716387934"/>
                    </a:ext>
                  </a:extLst>
                </a:gridCol>
                <a:gridCol w="624000">
                  <a:extLst>
                    <a:ext uri="{9D8B030D-6E8A-4147-A177-3AD203B41FA5}">
                      <a16:colId xmlns:a16="http://schemas.microsoft.com/office/drawing/2014/main" val="744140285"/>
                    </a:ext>
                  </a:extLst>
                </a:gridCol>
                <a:gridCol w="624000">
                  <a:extLst>
                    <a:ext uri="{9D8B030D-6E8A-4147-A177-3AD203B41FA5}">
                      <a16:colId xmlns:a16="http://schemas.microsoft.com/office/drawing/2014/main" val="1534807842"/>
                    </a:ext>
                  </a:extLst>
                </a:gridCol>
                <a:gridCol w="624000">
                  <a:extLst>
                    <a:ext uri="{9D8B030D-6E8A-4147-A177-3AD203B41FA5}">
                      <a16:colId xmlns:a16="http://schemas.microsoft.com/office/drawing/2014/main" val="3637547049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endParaRPr lang="en-GB" sz="4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62514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36752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24403" y="2128598"/>
                <a:ext cx="565222" cy="7060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800" b="0" i="0" smtClean="0"/>
                              <m:t>7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 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403" y="2128598"/>
                <a:ext cx="565222" cy="7060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V="1">
            <a:off x="7459199" y="4511918"/>
            <a:ext cx="0" cy="601044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324113" y="4530919"/>
            <a:ext cx="0" cy="601044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586856" y="2946200"/>
            <a:ext cx="0" cy="601044"/>
          </a:xfrm>
          <a:prstGeom prst="straightConnector1">
            <a:avLst/>
          </a:prstGeom>
          <a:ln w="28575">
            <a:headEnd type="arrow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703173" y="366359"/>
                <a:ext cx="1241878" cy="890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/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smtClean="0"/>
                            <m:t>5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/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smtClean="0"/>
                            <m:t>10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3173" y="366359"/>
                <a:ext cx="1241878" cy="8903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66686" y="5176665"/>
                <a:ext cx="565222" cy="7060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800" b="0" i="0" smtClean="0"/>
                              <m:t>5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 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686" y="5176665"/>
                <a:ext cx="565222" cy="7060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263255" y="5125515"/>
                <a:ext cx="565222" cy="709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800" b="0" i="0" smtClean="0"/>
                              <m:t>10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800" b="0" i="0" smtClean="0"/>
                              <m:t>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 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3255" y="5125515"/>
                <a:ext cx="565222" cy="7094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1011781" y="407947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  <a:endParaRPr lang="en-GB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4155778" y="404445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  <a:endParaRPr lang="en-GB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7267564" y="403534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</a:t>
            </a:r>
            <a:endParaRPr lang="en-GB" sz="2800" dirty="0"/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216548"/>
              </p:ext>
            </p:extLst>
          </p:nvPr>
        </p:nvGraphicFramePr>
        <p:xfrm>
          <a:off x="1219199" y="3613216"/>
          <a:ext cx="6240000" cy="5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000">
                  <a:extLst>
                    <a:ext uri="{9D8B030D-6E8A-4147-A177-3AD203B41FA5}">
                      <a16:colId xmlns:a16="http://schemas.microsoft.com/office/drawing/2014/main" val="1260712560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1861741501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2219734631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1006353943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2373900793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2988930816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545326750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3885459775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195980511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2499267586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3468401818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3725665937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3716387934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4094904522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744140285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3651744068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1534807842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1753166668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3637547049"/>
                    </a:ext>
                  </a:extLst>
                </a:gridCol>
                <a:gridCol w="312000">
                  <a:extLst>
                    <a:ext uri="{9D8B030D-6E8A-4147-A177-3AD203B41FA5}">
                      <a16:colId xmlns:a16="http://schemas.microsoft.com/office/drawing/2014/main" val="106745521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62514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36752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304245" y="1412711"/>
                <a:ext cx="565222" cy="711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 smtClean="0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800" b="0" i="0" smtClean="0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</a:rPr>
                              <m:t>14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800" b="0" i="0" smtClean="0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</a:rPr>
                              <m:t>10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>
                    <a:solidFill>
                      <a:schemeClr val="bg1">
                        <a:lumMod val="50000"/>
                      </a:schemeClr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4245" y="1412711"/>
                <a:ext cx="565222" cy="71102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46171" y="5099686"/>
                <a:ext cx="565222" cy="7127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800" b="0" i="0" smtClean="0">
                                <a:solidFill>
                                  <a:schemeClr val="tx1"/>
                                </a:solidFill>
                              </a:rPr>
                              <m:t>10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800" b="0" i="0" smtClean="0">
                                <a:solidFill>
                                  <a:schemeClr val="tx1"/>
                                </a:solidFill>
                              </a:rPr>
                              <m:t>10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6171" y="5099686"/>
                <a:ext cx="565222" cy="71275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168800" y="5099686"/>
                <a:ext cx="565222" cy="7127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800" b="0" i="0" smtClean="0">
                                <a:solidFill>
                                  <a:schemeClr val="tx1"/>
                                </a:solidFill>
                              </a:rPr>
                              <m:t>20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800" b="0" i="0" smtClean="0">
                                <a:solidFill>
                                  <a:schemeClr val="tx1"/>
                                </a:solidFill>
                              </a:rPr>
                              <m:t>10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8800" y="5099686"/>
                <a:ext cx="565222" cy="71275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/>
          <p:cNvGrpSpPr/>
          <p:nvPr/>
        </p:nvGrpSpPr>
        <p:grpSpPr>
          <a:xfrm>
            <a:off x="1890728" y="2120878"/>
            <a:ext cx="565222" cy="1426366"/>
            <a:chOff x="1738328" y="1189440"/>
            <a:chExt cx="565222" cy="14263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1738328" y="1189440"/>
                  <a:ext cx="565222" cy="7127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box>
                        <m:box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2800" b="0" i="0" smtClean="0"/>
                                <m:t>3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sz="2800" b="0" i="0" smtClean="0"/>
                                <m:t>10</m:t>
                              </m:r>
                            </m:den>
                          </m:f>
                        </m:e>
                      </m:box>
                    </m:oMath>
                  </a14:m>
                  <a:r>
                    <a:rPr lang="en-GB" sz="2800" dirty="0"/>
                    <a:t>  </a:t>
                  </a: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38328" y="1189440"/>
                  <a:ext cx="565222" cy="712759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2" name="Straight Arrow Connector 41"/>
            <p:cNvCxnSpPr/>
            <p:nvPr/>
          </p:nvCxnSpPr>
          <p:spPr>
            <a:xfrm flipV="1">
              <a:off x="1998404" y="2014762"/>
              <a:ext cx="0" cy="601044"/>
            </a:xfrm>
            <a:prstGeom prst="straightConnector1">
              <a:avLst/>
            </a:prstGeom>
            <a:ln w="28575">
              <a:headEnd type="arrow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2167133" y="2319363"/>
            <a:ext cx="2173309" cy="1237611"/>
            <a:chOff x="1998404" y="899783"/>
            <a:chExt cx="2173309" cy="1765267"/>
          </a:xfrm>
        </p:grpSpPr>
        <p:sp>
          <p:nvSpPr>
            <p:cNvPr id="44" name="Left Bracket 43"/>
            <p:cNvSpPr/>
            <p:nvPr/>
          </p:nvSpPr>
          <p:spPr>
            <a:xfrm rot="16200000" flipH="1" flipV="1">
              <a:off x="2724676" y="1218013"/>
              <a:ext cx="720765" cy="2173309"/>
            </a:xfrm>
            <a:prstGeom prst="leftBracket">
              <a:avLst>
                <a:gd name="adj" fmla="val 215042"/>
              </a:avLst>
            </a:prstGeom>
            <a:noFill/>
            <a:ln w="38100"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2672340" y="899783"/>
                  <a:ext cx="565222" cy="101188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box>
                        <m:box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nor/>
                              <m:brk m:alnAt="63"/>
                            </m:rPr>
                            <a:rPr lang="en-US" sz="28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28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solidFill>
                                    <a:srgbClr val="00B050"/>
                                  </a:solidFill>
                                </a:rPr>
                                <m:t>7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solidFill>
                                    <a:srgbClr val="00B050"/>
                                  </a:solidFill>
                                </a:rPr>
                                <m:t>10</m:t>
                              </m:r>
                            </m:den>
                          </m:f>
                        </m:e>
                      </m:box>
                    </m:oMath>
                  </a14:m>
                  <a:r>
                    <a:rPr lang="en-GB" sz="2800" dirty="0"/>
                    <a:t>  </a:t>
                  </a:r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72340" y="899783"/>
                  <a:ext cx="565222" cy="1011889"/>
                </a:xfrm>
                <a:prstGeom prst="rect">
                  <a:avLst/>
                </a:prstGeom>
                <a:blipFill>
                  <a:blip r:embed="rId13"/>
                  <a:stretch>
                    <a:fillRect r="-2688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6" name="Group 45"/>
          <p:cNvGrpSpPr/>
          <p:nvPr/>
        </p:nvGrpSpPr>
        <p:grpSpPr>
          <a:xfrm>
            <a:off x="4370748" y="2341434"/>
            <a:ext cx="1208181" cy="1215539"/>
            <a:chOff x="4223791" y="962689"/>
            <a:chExt cx="2484293" cy="1734809"/>
          </a:xfrm>
        </p:grpSpPr>
        <p:sp>
          <p:nvSpPr>
            <p:cNvPr id="47" name="Left Bracket 46"/>
            <p:cNvSpPr/>
            <p:nvPr/>
          </p:nvSpPr>
          <p:spPr>
            <a:xfrm rot="16200000" flipH="1" flipV="1">
              <a:off x="5105555" y="1094969"/>
              <a:ext cx="720765" cy="2484293"/>
            </a:xfrm>
            <a:prstGeom prst="leftBracket">
              <a:avLst>
                <a:gd name="adj" fmla="val 172337"/>
              </a:avLst>
            </a:prstGeom>
            <a:noFill/>
            <a:ln w="38100"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4564189" y="962689"/>
                  <a:ext cx="565222" cy="10140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box>
                        <m:box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nor/>
                              <m:brk m:alnAt="63"/>
                            </m:rPr>
                            <a:rPr lang="en-US" sz="28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28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solidFill>
                                    <a:srgbClr val="00B050"/>
                                  </a:solidFill>
                                </a:rPr>
                                <m:t>4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solidFill>
                                    <a:srgbClr val="00B050"/>
                                  </a:solidFill>
                                </a:rPr>
                                <m:t>10</m:t>
                              </m:r>
                            </m:den>
                          </m:f>
                        </m:e>
                      </m:box>
                    </m:oMath>
                  </a14:m>
                  <a:r>
                    <a:rPr lang="en-GB" sz="2800" dirty="0"/>
                    <a:t>  </a:t>
                  </a:r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64189" y="962689"/>
                  <a:ext cx="565222" cy="1014044"/>
                </a:xfrm>
                <a:prstGeom prst="rect">
                  <a:avLst/>
                </a:prstGeom>
                <a:blipFill>
                  <a:blip r:embed="rId14"/>
                  <a:stretch>
                    <a:fillRect r="-16222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375195" y="5265606"/>
                <a:ext cx="2226923" cy="711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800" b="0" i="0" smtClean="0">
                                <a:solidFill>
                                  <a:srgbClr val="00B050"/>
                                </a:solidFill>
                              </a:rPr>
                              <m:t>7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800" b="0" i="0" smtClean="0">
                                <a:solidFill>
                                  <a:srgbClr val="00B050"/>
                                </a:solidFill>
                              </a:rPr>
                              <m:t>10</m:t>
                            </m:r>
                          </m:den>
                        </m:f>
                        <m: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GB" sz="28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800" b="0" i="0" smtClean="0">
                                <a:solidFill>
                                  <a:srgbClr val="00B050"/>
                                </a:solidFill>
                              </a:rPr>
                              <m:t>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800">
                                <a:solidFill>
                                  <a:srgbClr val="00B050"/>
                                </a:solidFill>
                              </a:rPr>
                              <m:t>10</m:t>
                            </m:r>
                          </m:den>
                        </m:f>
                        <m: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GB" sz="28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800" b="0" i="0" smtClean="0">
                                <a:solidFill>
                                  <a:srgbClr val="00B050"/>
                                </a:solidFill>
                              </a:rPr>
                              <m:t>11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800">
                                <a:solidFill>
                                  <a:srgbClr val="00B050"/>
                                </a:solidFill>
                              </a:rPr>
                              <m:t>10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 </a:t>
                </a: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195" y="5265606"/>
                <a:ext cx="2226923" cy="71102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739091" y="366359"/>
                <a:ext cx="999376" cy="8886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accent1"/>
                              </a:solidFill>
                            </a:rPr>
                            <m:t>11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accent1"/>
                              </a:solidFill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9091" y="366359"/>
                <a:ext cx="999376" cy="88864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502979" y="366359"/>
                <a:ext cx="1241942" cy="8886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chemeClr val="accent1"/>
                          </a:solidFill>
                        </a:rPr>
                        <m:t>1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accent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accent1"/>
                              </a:solidFill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2979" y="366359"/>
                <a:ext cx="1241942" cy="88864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9393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0" grpId="0"/>
      <p:bldP spid="31" grpId="0"/>
      <p:bldP spid="31" grpId="1"/>
      <p:bldP spid="32" grpId="0"/>
      <p:bldP spid="32" grpId="1"/>
      <p:bldP spid="33" grpId="0"/>
      <p:bldP spid="34" grpId="0"/>
      <p:bldP spid="35" grpId="0"/>
      <p:bldP spid="37" grpId="0"/>
      <p:bldP spid="38" grpId="0"/>
      <p:bldP spid="39" grpId="0"/>
      <p:bldP spid="49" grpId="0"/>
      <p:bldP spid="50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090239"/>
              </p:ext>
            </p:extLst>
          </p:nvPr>
        </p:nvGraphicFramePr>
        <p:xfrm>
          <a:off x="892133" y="3137803"/>
          <a:ext cx="4347688" cy="91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615">
                  <a:extLst>
                    <a:ext uri="{9D8B030D-6E8A-4147-A177-3AD203B41FA5}">
                      <a16:colId xmlns:a16="http://schemas.microsoft.com/office/drawing/2014/main" val="1260712560"/>
                    </a:ext>
                  </a:extLst>
                </a:gridCol>
                <a:gridCol w="724614">
                  <a:extLst>
                    <a:ext uri="{9D8B030D-6E8A-4147-A177-3AD203B41FA5}">
                      <a16:colId xmlns:a16="http://schemas.microsoft.com/office/drawing/2014/main" val="3963370511"/>
                    </a:ext>
                  </a:extLst>
                </a:gridCol>
                <a:gridCol w="724615">
                  <a:extLst>
                    <a:ext uri="{9D8B030D-6E8A-4147-A177-3AD203B41FA5}">
                      <a16:colId xmlns:a16="http://schemas.microsoft.com/office/drawing/2014/main" val="2837009256"/>
                    </a:ext>
                  </a:extLst>
                </a:gridCol>
                <a:gridCol w="724615">
                  <a:extLst>
                    <a:ext uri="{9D8B030D-6E8A-4147-A177-3AD203B41FA5}">
                      <a16:colId xmlns:a16="http://schemas.microsoft.com/office/drawing/2014/main" val="3468401818"/>
                    </a:ext>
                  </a:extLst>
                </a:gridCol>
                <a:gridCol w="724614">
                  <a:extLst>
                    <a:ext uri="{9D8B030D-6E8A-4147-A177-3AD203B41FA5}">
                      <a16:colId xmlns:a16="http://schemas.microsoft.com/office/drawing/2014/main" val="2440603163"/>
                    </a:ext>
                  </a:extLst>
                </a:gridCol>
                <a:gridCol w="724615">
                  <a:extLst>
                    <a:ext uri="{9D8B030D-6E8A-4147-A177-3AD203B41FA5}">
                      <a16:colId xmlns:a16="http://schemas.microsoft.com/office/drawing/2014/main" val="1897257562"/>
                    </a:ext>
                  </a:extLst>
                </a:gridCol>
              </a:tblGrid>
              <a:tr h="455530"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625145"/>
                  </a:ext>
                </a:extLst>
              </a:tr>
              <a:tr h="455530"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4941016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155300"/>
              </p:ext>
            </p:extLst>
          </p:nvPr>
        </p:nvGraphicFramePr>
        <p:xfrm>
          <a:off x="5239821" y="3137803"/>
          <a:ext cx="2173844" cy="91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615">
                  <a:extLst>
                    <a:ext uri="{9D8B030D-6E8A-4147-A177-3AD203B41FA5}">
                      <a16:colId xmlns:a16="http://schemas.microsoft.com/office/drawing/2014/main" val="1260712560"/>
                    </a:ext>
                  </a:extLst>
                </a:gridCol>
                <a:gridCol w="724614">
                  <a:extLst>
                    <a:ext uri="{9D8B030D-6E8A-4147-A177-3AD203B41FA5}">
                      <a16:colId xmlns:a16="http://schemas.microsoft.com/office/drawing/2014/main" val="3963370511"/>
                    </a:ext>
                  </a:extLst>
                </a:gridCol>
                <a:gridCol w="724615">
                  <a:extLst>
                    <a:ext uri="{9D8B030D-6E8A-4147-A177-3AD203B41FA5}">
                      <a16:colId xmlns:a16="http://schemas.microsoft.com/office/drawing/2014/main" val="2837009256"/>
                    </a:ext>
                  </a:extLst>
                </a:gridCol>
              </a:tblGrid>
              <a:tr h="455530"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625145"/>
                  </a:ext>
                </a:extLst>
              </a:tr>
              <a:tr h="455530"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494101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70128" y="971049"/>
                <a:ext cx="1301703" cy="890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 b="0" i="0" smtClean="0"/>
                        <m:t>2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3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0128" y="971049"/>
                <a:ext cx="1301703" cy="8903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10595" y="409299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941584" y="410780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081954" y="4092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7230762" y="409299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endParaRPr lang="en-GB" sz="28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279256"/>
              </p:ext>
            </p:extLst>
          </p:nvPr>
        </p:nvGraphicFramePr>
        <p:xfrm>
          <a:off x="892133" y="3137803"/>
          <a:ext cx="2173844" cy="91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538">
                  <a:extLst>
                    <a:ext uri="{9D8B030D-6E8A-4147-A177-3AD203B41FA5}">
                      <a16:colId xmlns:a16="http://schemas.microsoft.com/office/drawing/2014/main" val="1260712560"/>
                    </a:ext>
                  </a:extLst>
                </a:gridCol>
                <a:gridCol w="241539">
                  <a:extLst>
                    <a:ext uri="{9D8B030D-6E8A-4147-A177-3AD203B41FA5}">
                      <a16:colId xmlns:a16="http://schemas.microsoft.com/office/drawing/2014/main" val="639906376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1087248419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3963370511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4058584947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2720982773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2837009256"/>
                    </a:ext>
                  </a:extLst>
                </a:gridCol>
                <a:gridCol w="241539">
                  <a:extLst>
                    <a:ext uri="{9D8B030D-6E8A-4147-A177-3AD203B41FA5}">
                      <a16:colId xmlns:a16="http://schemas.microsoft.com/office/drawing/2014/main" val="2519388853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1312923664"/>
                    </a:ext>
                  </a:extLst>
                </a:gridCol>
              </a:tblGrid>
              <a:tr h="455530"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625145"/>
                  </a:ext>
                </a:extLst>
              </a:tr>
              <a:tr h="455530"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4941016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935646"/>
              </p:ext>
            </p:extLst>
          </p:nvPr>
        </p:nvGraphicFramePr>
        <p:xfrm>
          <a:off x="3065977" y="3136936"/>
          <a:ext cx="2173844" cy="91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538">
                  <a:extLst>
                    <a:ext uri="{9D8B030D-6E8A-4147-A177-3AD203B41FA5}">
                      <a16:colId xmlns:a16="http://schemas.microsoft.com/office/drawing/2014/main" val="1260712560"/>
                    </a:ext>
                  </a:extLst>
                </a:gridCol>
                <a:gridCol w="241539">
                  <a:extLst>
                    <a:ext uri="{9D8B030D-6E8A-4147-A177-3AD203B41FA5}">
                      <a16:colId xmlns:a16="http://schemas.microsoft.com/office/drawing/2014/main" val="639906376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1087248419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3963370511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4058584947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2720982773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2837009256"/>
                    </a:ext>
                  </a:extLst>
                </a:gridCol>
                <a:gridCol w="241539">
                  <a:extLst>
                    <a:ext uri="{9D8B030D-6E8A-4147-A177-3AD203B41FA5}">
                      <a16:colId xmlns:a16="http://schemas.microsoft.com/office/drawing/2014/main" val="2519388853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1312923664"/>
                    </a:ext>
                  </a:extLst>
                </a:gridCol>
              </a:tblGrid>
              <a:tr h="455530"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625145"/>
                  </a:ext>
                </a:extLst>
              </a:tr>
              <a:tr h="455530"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4941016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97120"/>
              </p:ext>
            </p:extLst>
          </p:nvPr>
        </p:nvGraphicFramePr>
        <p:xfrm>
          <a:off x="5239821" y="3136936"/>
          <a:ext cx="2173844" cy="91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538">
                  <a:extLst>
                    <a:ext uri="{9D8B030D-6E8A-4147-A177-3AD203B41FA5}">
                      <a16:colId xmlns:a16="http://schemas.microsoft.com/office/drawing/2014/main" val="1260712560"/>
                    </a:ext>
                  </a:extLst>
                </a:gridCol>
                <a:gridCol w="241539">
                  <a:extLst>
                    <a:ext uri="{9D8B030D-6E8A-4147-A177-3AD203B41FA5}">
                      <a16:colId xmlns:a16="http://schemas.microsoft.com/office/drawing/2014/main" val="639906376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1087248419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3963370511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4058584947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2720982773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2837009256"/>
                    </a:ext>
                  </a:extLst>
                </a:gridCol>
                <a:gridCol w="241539">
                  <a:extLst>
                    <a:ext uri="{9D8B030D-6E8A-4147-A177-3AD203B41FA5}">
                      <a16:colId xmlns:a16="http://schemas.microsoft.com/office/drawing/2014/main" val="2519388853"/>
                    </a:ext>
                  </a:extLst>
                </a:gridCol>
                <a:gridCol w="241538">
                  <a:extLst>
                    <a:ext uri="{9D8B030D-6E8A-4147-A177-3AD203B41FA5}">
                      <a16:colId xmlns:a16="http://schemas.microsoft.com/office/drawing/2014/main" val="1312923664"/>
                    </a:ext>
                  </a:extLst>
                </a:gridCol>
              </a:tblGrid>
              <a:tr h="455530"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625145"/>
                  </a:ext>
                </a:extLst>
              </a:tr>
              <a:tr h="455530"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 marL="106318" marR="106318" marT="53158" marB="5315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494101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256895" y="4169427"/>
                <a:ext cx="691728" cy="890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/>
                        <m:t>2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/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/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6895" y="4169427"/>
                <a:ext cx="691728" cy="8903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370499" y="4107807"/>
                <a:ext cx="449162" cy="8870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499" y="4107807"/>
                <a:ext cx="449162" cy="8870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75182" y="2952850"/>
            <a:ext cx="6255580" cy="391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17" name="Rectangle 16"/>
          <p:cNvSpPr/>
          <p:nvPr/>
        </p:nvSpPr>
        <p:spPr>
          <a:xfrm>
            <a:off x="1067143" y="3802424"/>
            <a:ext cx="6255580" cy="391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2590270" y="3885469"/>
            <a:ext cx="0" cy="2839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690203" y="3885469"/>
            <a:ext cx="0" cy="2839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2472926" y="2152315"/>
            <a:ext cx="668005" cy="1128189"/>
            <a:chOff x="1462308" y="800125"/>
            <a:chExt cx="3051839" cy="1791260"/>
          </a:xfrm>
        </p:grpSpPr>
        <p:sp>
          <p:nvSpPr>
            <p:cNvPr id="21" name="Left Bracket 20"/>
            <p:cNvSpPr/>
            <p:nvPr/>
          </p:nvSpPr>
          <p:spPr>
            <a:xfrm rot="16200000" flipH="1" flipV="1">
              <a:off x="2761507" y="1181181"/>
              <a:ext cx="647099" cy="2173309"/>
            </a:xfrm>
            <a:prstGeom prst="leftBracket">
              <a:avLst>
                <a:gd name="adj" fmla="val 215042"/>
              </a:avLst>
            </a:prstGeom>
            <a:noFill/>
            <a:ln w="38100"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1462308" y="800125"/>
                  <a:ext cx="3051839" cy="11316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GB" sz="2800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nor/>
                                <m:brk m:alnAt="63"/>
                              </m:rPr>
                              <a:rPr lang="en-US" sz="2800" b="0" i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8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GB" sz="280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GB" sz="2800" b="0" i="0" smtClean="0">
                                    <a:solidFill>
                                      <a:srgbClr val="00B050"/>
                                    </a:solidFill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m:rPr>
                                    <m:nor/>
                                  </m:rPr>
                                  <a:rPr lang="en-GB" sz="2800" b="0" i="0" smtClean="0">
                                    <a:solidFill>
                                      <a:srgbClr val="00B050"/>
                                    </a:solidFill>
                                  </a:rPr>
                                  <m:t>9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2308" y="800125"/>
                  <a:ext cx="3051839" cy="1131669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22"/>
          <p:cNvGrpSpPr/>
          <p:nvPr/>
        </p:nvGrpSpPr>
        <p:grpSpPr>
          <a:xfrm>
            <a:off x="3140933" y="2278878"/>
            <a:ext cx="2098887" cy="1001625"/>
            <a:chOff x="2060822" y="1189621"/>
            <a:chExt cx="2110890" cy="1428669"/>
          </a:xfrm>
        </p:grpSpPr>
        <p:sp>
          <p:nvSpPr>
            <p:cNvPr id="24" name="Left Bracket 23"/>
            <p:cNvSpPr/>
            <p:nvPr/>
          </p:nvSpPr>
          <p:spPr>
            <a:xfrm rot="16200000" flipH="1" flipV="1">
              <a:off x="2779264" y="1225843"/>
              <a:ext cx="674005" cy="2110890"/>
            </a:xfrm>
            <a:prstGeom prst="leftBracket">
              <a:avLst>
                <a:gd name="adj" fmla="val 215042"/>
              </a:avLst>
            </a:prstGeom>
            <a:noFill/>
            <a:ln w="38100"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2795964" y="1189621"/>
                  <a:ext cx="784690" cy="7462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box>
                        <m:box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nor/>
                              <m:brk m:alnAt="63"/>
                            </m:rPr>
                            <a:rPr lang="en-US" sz="28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box>
                    </m:oMath>
                  </a14:m>
                  <a:r>
                    <a:rPr lang="en-GB" sz="2800" dirty="0"/>
                    <a:t> </a:t>
                  </a:r>
                  <a:r>
                    <a:rPr lang="en-GB" sz="2800" dirty="0">
                      <a:solidFill>
                        <a:srgbClr val="00B050"/>
                      </a:solidFill>
                    </a:rPr>
                    <a:t>1</a:t>
                  </a:r>
                  <a:r>
                    <a:rPr lang="en-GB" sz="2800" dirty="0"/>
                    <a:t> </a:t>
                  </a: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95964" y="1189621"/>
                  <a:ext cx="784690" cy="746295"/>
                </a:xfrm>
                <a:prstGeom prst="rect">
                  <a:avLst/>
                </a:prstGeom>
                <a:blipFill>
                  <a:blip r:embed="rId9"/>
                  <a:stretch>
                    <a:fillRect t="-11628" r="-6250" b="-3255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Group 25"/>
          <p:cNvGrpSpPr/>
          <p:nvPr/>
        </p:nvGrpSpPr>
        <p:grpSpPr>
          <a:xfrm>
            <a:off x="5294488" y="2023217"/>
            <a:ext cx="1395716" cy="1257287"/>
            <a:chOff x="2070982" y="871724"/>
            <a:chExt cx="2100732" cy="1793332"/>
          </a:xfrm>
        </p:grpSpPr>
        <p:sp>
          <p:nvSpPr>
            <p:cNvPr id="27" name="Left Bracket 26"/>
            <p:cNvSpPr/>
            <p:nvPr/>
          </p:nvSpPr>
          <p:spPr>
            <a:xfrm rot="16200000" flipH="1" flipV="1">
              <a:off x="2760964" y="1254306"/>
              <a:ext cx="720768" cy="2100732"/>
            </a:xfrm>
            <a:prstGeom prst="leftBracket">
              <a:avLst>
                <a:gd name="adj" fmla="val 215042"/>
              </a:avLst>
            </a:prstGeom>
            <a:noFill/>
            <a:ln w="38100"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2459002" y="871724"/>
                  <a:ext cx="828152" cy="1097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28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rgbClr val="00B050"/>
                              </a:solidFill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rgbClr val="00B050"/>
                              </a:solidFill>
                            </a:rPr>
                            <m:t>9</m:t>
                          </m:r>
                        </m:den>
                      </m:f>
                    </m:oMath>
                  </a14:m>
                  <a:r>
                    <a:rPr lang="en-GB" sz="2800" dirty="0"/>
                    <a:t> </a:t>
                  </a: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9002" y="871724"/>
                  <a:ext cx="828152" cy="1097220"/>
                </a:xfrm>
                <a:prstGeom prst="rect">
                  <a:avLst/>
                </a:prstGeom>
                <a:blipFill>
                  <a:blip r:embed="rId10"/>
                  <a:stretch>
                    <a:fillRect r="-888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263011" y="4194310"/>
                <a:ext cx="691728" cy="8902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/>
                        <m:t>2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3011" y="4194310"/>
                <a:ext cx="691728" cy="8902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915111" y="5215707"/>
                <a:ext cx="1669110" cy="890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9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9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GB" sz="2800" b="0" i="0" smtClean="0"/>
                        <m:t>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111" y="5215707"/>
                <a:ext cx="1669110" cy="89037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19724" y="5265792"/>
                <a:ext cx="959430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b="0" i="0" dirty="0" smtClean="0"/>
                      <m:t>1</m:t>
                    </m:r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9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724" y="5265792"/>
                <a:ext cx="959430" cy="76937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00989" y="1002177"/>
                <a:ext cx="959430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b="0" i="0" dirty="0" smtClean="0">
                        <a:solidFill>
                          <a:schemeClr val="accent1"/>
                        </a:solidFill>
                      </a:rPr>
                      <m:t>1</m:t>
                    </m:r>
                    <m:f>
                      <m:fPr>
                        <m:ctrlPr>
                          <a:rPr lang="en-GB" sz="28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chemeClr val="accent1"/>
                            </a:solidFill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chemeClr val="accent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89" y="1002177"/>
                <a:ext cx="959430" cy="7693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Picture 3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413665" y="412609"/>
            <a:ext cx="747045" cy="747045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5716509" y="71252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919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5" grpId="0"/>
      <p:bldP spid="29" grpId="0"/>
      <p:bldP spid="30" grpId="0"/>
      <p:bldP spid="31" grpId="0"/>
      <p:bldP spid="32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1 - 2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3.7|2.1|4.7|17.6|3.8|5.4|4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3.3|0.9|1|15|3.2|1.2|6.5|2.9|1.6|3.7|3.5|2.5|4.7|4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|18.2|5.2|3.6|1.3|4.4|4.5|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15|1.9|4.6|8.9|4.8|10.8|16.4|5.2|6.8|3.9|3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5.5|7.4|4.6|1|2.6|6.5|4.1|3.4|7.1|5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2.6|4.8|4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6|1.5|7.7|3.8|1.7|4.2|1.2|2.1|1.1|6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14.8|4.6|3.5|11.7|5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7|3|3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3|1.1|1.1|1.7|3.6|5.2|3.5|5.9|5.8|4.7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CDCD123110943A8C145BF711BC26E" ma:contentTypeVersion="" ma:contentTypeDescription="Create a new document." ma:contentTypeScope="" ma:versionID="57dae5c6343700a44bb75baab134953a">
  <xsd:schema xmlns:xsd="http://www.w3.org/2001/XMLSchema" xmlns:xs="http://www.w3.org/2001/XMLSchema" xmlns:p="http://schemas.microsoft.com/office/2006/metadata/properties" xmlns:ns2="07450488-5eec-4160-8bb9-f4adfc39963a" xmlns:ns3="1c7d9a60-9be0-44eb-8679-1d168711d289" targetNamespace="http://schemas.microsoft.com/office/2006/metadata/properties" ma:root="true" ma:fieldsID="4b15388e3eceff410b5b982d4a4e055c" ns2:_="" ns3:_="">
    <xsd:import namespace="07450488-5eec-4160-8bb9-f4adfc39963a"/>
    <xsd:import namespace="1c7d9a60-9be0-44eb-8679-1d168711d2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450488-5eec-4160-8bb9-f4adfc399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7d9a60-9be0-44eb-8679-1d168711d2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522d4c35-b548-4432-90ae-af4376e1c4b4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9F0F96-BB0D-4120-87FD-903D895BC4D3}"/>
</file>

<file path=docProps/app.xml><?xml version="1.0" encoding="utf-8"?>
<Properties xmlns="http://schemas.openxmlformats.org/officeDocument/2006/extended-properties" xmlns:vt="http://schemas.openxmlformats.org/officeDocument/2006/docPropsVTypes">
  <TotalTime>3062</TotalTime>
  <Words>331</Words>
  <Application>Microsoft Office PowerPoint</Application>
  <PresentationFormat>On-screen Show (4:3)</PresentationFormat>
  <Paragraphs>124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1 - 2 on the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rest of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Morris, Ruth</cp:lastModifiedBy>
  <cp:revision>240</cp:revision>
  <dcterms:created xsi:type="dcterms:W3CDTF">2019-07-05T11:02:13Z</dcterms:created>
  <dcterms:modified xsi:type="dcterms:W3CDTF">2021-11-08T21:57:40Z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0x010100976CDCD123110943A8C145BF711BC26E</vt:lpwstr>
  </property>
</Properties>
</file>