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2" r:id="rId9"/>
    <p:sldId id="260" r:id="rId10"/>
    <p:sldId id="261" r:id="rId11"/>
  </p:sldIdLst>
  <p:sldSz cx="8953500" cy="7505700"/>
  <p:notesSz cx="6858000" cy="9144000"/>
  <p:embeddedFontLst>
    <p:embeddedFont>
      <p:font typeface="Calibri" panose="020F0502020204030204" pitchFamily="34" charset="0"/>
      <p:regular r:id="rId12"/>
      <p:bold r:id="rId13"/>
      <p:italic r:id="rId14"/>
      <p:boldItalic r:id="rId15"/>
    </p:embeddedFont>
    <p:embeddedFont>
      <p:font typeface="Dreaming Outloud Sans" panose="020B0604020202020204" charset="0"/>
      <p:regular r:id="rId16"/>
    </p:embeddedFont>
    <p:embeddedFont>
      <p:font typeface="Paalalabas Wid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3ADF6-4326-4A5C-9F2D-8E53F2B04C05}" v="109" dt="2023-06-04T13:48:06.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60" autoAdjust="0"/>
  </p:normalViewPr>
  <p:slideViewPr>
    <p:cSldViewPr>
      <p:cViewPr varScale="1">
        <p:scale>
          <a:sx n="57" d="100"/>
          <a:sy n="57" d="100"/>
        </p:scale>
        <p:origin x="15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wright, Tracey" userId="eabb8f66-cd2e-421d-bb69-2933ac8fc2ea" providerId="ADAL" clId="{CAE3ADF6-4326-4A5C-9F2D-8E53F2B04C05}"/>
    <pc:docChg chg="undo custSel addSld modSld">
      <pc:chgData name="Cartwright, Tracey" userId="eabb8f66-cd2e-421d-bb69-2933ac8fc2ea" providerId="ADAL" clId="{CAE3ADF6-4326-4A5C-9F2D-8E53F2B04C05}" dt="2023-06-04T14:26:05.997" v="595" actId="20577"/>
      <pc:docMkLst>
        <pc:docMk/>
      </pc:docMkLst>
      <pc:sldChg chg="addSp delSp modSp mod">
        <pc:chgData name="Cartwright, Tracey" userId="eabb8f66-cd2e-421d-bb69-2933ac8fc2ea" providerId="ADAL" clId="{CAE3ADF6-4326-4A5C-9F2D-8E53F2B04C05}" dt="2023-06-04T13:43:43.786" v="113" actId="1037"/>
        <pc:sldMkLst>
          <pc:docMk/>
          <pc:sldMk cId="0" sldId="256"/>
        </pc:sldMkLst>
        <pc:spChg chg="mod">
          <ac:chgData name="Cartwright, Tracey" userId="eabb8f66-cd2e-421d-bb69-2933ac8fc2ea" providerId="ADAL" clId="{CAE3ADF6-4326-4A5C-9F2D-8E53F2B04C05}" dt="2023-06-04T13:40:35.050" v="3" actId="20577"/>
          <ac:spMkLst>
            <pc:docMk/>
            <pc:sldMk cId="0" sldId="256"/>
            <ac:spMk id="9" creationId="{00000000-0000-0000-0000-000000000000}"/>
          </ac:spMkLst>
        </pc:spChg>
        <pc:grpChg chg="del">
          <ac:chgData name="Cartwright, Tracey" userId="eabb8f66-cd2e-421d-bb69-2933ac8fc2ea" providerId="ADAL" clId="{CAE3ADF6-4326-4A5C-9F2D-8E53F2B04C05}" dt="2023-06-04T13:43:31.343" v="81" actId="478"/>
          <ac:grpSpMkLst>
            <pc:docMk/>
            <pc:sldMk cId="0" sldId="256"/>
            <ac:grpSpMk id="12" creationId="{00000000-0000-0000-0000-000000000000}"/>
          </ac:grpSpMkLst>
        </pc:grpChg>
        <pc:picChg chg="add mod">
          <ac:chgData name="Cartwright, Tracey" userId="eabb8f66-cd2e-421d-bb69-2933ac8fc2ea" providerId="ADAL" clId="{CAE3ADF6-4326-4A5C-9F2D-8E53F2B04C05}" dt="2023-06-04T13:43:43.786" v="113" actId="1037"/>
          <ac:picMkLst>
            <pc:docMk/>
            <pc:sldMk cId="0" sldId="256"/>
            <ac:picMk id="1026" creationId="{BEAD9EF0-9AF4-8811-3069-14135636409E}"/>
          </ac:picMkLst>
        </pc:picChg>
      </pc:sldChg>
      <pc:sldChg chg="addSp delSp modSp mod">
        <pc:chgData name="Cartwright, Tracey" userId="eabb8f66-cd2e-421d-bb69-2933ac8fc2ea" providerId="ADAL" clId="{CAE3ADF6-4326-4A5C-9F2D-8E53F2B04C05}" dt="2023-06-04T13:44:52.852" v="167" actId="1037"/>
        <pc:sldMkLst>
          <pc:docMk/>
          <pc:sldMk cId="0" sldId="257"/>
        </pc:sldMkLst>
        <pc:spChg chg="mod">
          <ac:chgData name="Cartwright, Tracey" userId="eabb8f66-cd2e-421d-bb69-2933ac8fc2ea" providerId="ADAL" clId="{CAE3ADF6-4326-4A5C-9F2D-8E53F2B04C05}" dt="2023-06-04T13:41:50.918" v="80" actId="6549"/>
          <ac:spMkLst>
            <pc:docMk/>
            <pc:sldMk cId="0" sldId="257"/>
            <ac:spMk id="2" creationId="{00000000-0000-0000-0000-000000000000}"/>
          </ac:spMkLst>
        </pc:spChg>
        <pc:grpChg chg="del">
          <ac:chgData name="Cartwright, Tracey" userId="eabb8f66-cd2e-421d-bb69-2933ac8fc2ea" providerId="ADAL" clId="{CAE3ADF6-4326-4A5C-9F2D-8E53F2B04C05}" dt="2023-06-04T13:44:12.191" v="116" actId="478"/>
          <ac:grpSpMkLst>
            <pc:docMk/>
            <pc:sldMk cId="0" sldId="257"/>
            <ac:grpSpMk id="8" creationId="{00000000-0000-0000-0000-000000000000}"/>
          </ac:grpSpMkLst>
        </pc:grpChg>
        <pc:picChg chg="add del">
          <ac:chgData name="Cartwright, Tracey" userId="eabb8f66-cd2e-421d-bb69-2933ac8fc2ea" providerId="ADAL" clId="{CAE3ADF6-4326-4A5C-9F2D-8E53F2B04C05}" dt="2023-06-04T13:44:10.393" v="115" actId="478"/>
          <ac:picMkLst>
            <pc:docMk/>
            <pc:sldMk cId="0" sldId="257"/>
            <ac:picMk id="2050" creationId="{274CE144-C9C7-2072-826F-664729490E98}"/>
          </ac:picMkLst>
        </pc:picChg>
        <pc:picChg chg="add mod">
          <ac:chgData name="Cartwright, Tracey" userId="eabb8f66-cd2e-421d-bb69-2933ac8fc2ea" providerId="ADAL" clId="{CAE3ADF6-4326-4A5C-9F2D-8E53F2B04C05}" dt="2023-06-04T13:44:52.852" v="167" actId="1037"/>
          <ac:picMkLst>
            <pc:docMk/>
            <pc:sldMk cId="0" sldId="257"/>
            <ac:picMk id="2051" creationId="{83CA5592-3848-75F3-FD87-E80E88EDBB4C}"/>
          </ac:picMkLst>
        </pc:picChg>
      </pc:sldChg>
      <pc:sldChg chg="modSp mod">
        <pc:chgData name="Cartwright, Tracey" userId="eabb8f66-cd2e-421d-bb69-2933ac8fc2ea" providerId="ADAL" clId="{CAE3ADF6-4326-4A5C-9F2D-8E53F2B04C05}" dt="2023-06-04T13:47:06.672" v="259" actId="20577"/>
        <pc:sldMkLst>
          <pc:docMk/>
          <pc:sldMk cId="0" sldId="260"/>
        </pc:sldMkLst>
        <pc:spChg chg="mod">
          <ac:chgData name="Cartwright, Tracey" userId="eabb8f66-cd2e-421d-bb69-2933ac8fc2ea" providerId="ADAL" clId="{CAE3ADF6-4326-4A5C-9F2D-8E53F2B04C05}" dt="2023-06-04T13:47:06.672" v="259" actId="20577"/>
          <ac:spMkLst>
            <pc:docMk/>
            <pc:sldMk cId="0" sldId="260"/>
            <ac:spMk id="5" creationId="{00000000-0000-0000-0000-000000000000}"/>
          </ac:spMkLst>
        </pc:spChg>
      </pc:sldChg>
      <pc:sldChg chg="addSp delSp modSp mod">
        <pc:chgData name="Cartwright, Tracey" userId="eabb8f66-cd2e-421d-bb69-2933ac8fc2ea" providerId="ADAL" clId="{CAE3ADF6-4326-4A5C-9F2D-8E53F2B04C05}" dt="2023-06-04T13:48:06.664" v="284" actId="1038"/>
        <pc:sldMkLst>
          <pc:docMk/>
          <pc:sldMk cId="0" sldId="261"/>
        </pc:sldMkLst>
        <pc:grpChg chg="del">
          <ac:chgData name="Cartwright, Tracey" userId="eabb8f66-cd2e-421d-bb69-2933ac8fc2ea" providerId="ADAL" clId="{CAE3ADF6-4326-4A5C-9F2D-8E53F2B04C05}" dt="2023-06-04T13:47:38.832" v="260" actId="478"/>
          <ac:grpSpMkLst>
            <pc:docMk/>
            <pc:sldMk cId="0" sldId="261"/>
            <ac:grpSpMk id="8" creationId="{00000000-0000-0000-0000-000000000000}"/>
          </ac:grpSpMkLst>
        </pc:grpChg>
        <pc:picChg chg="add mod">
          <ac:chgData name="Cartwright, Tracey" userId="eabb8f66-cd2e-421d-bb69-2933ac8fc2ea" providerId="ADAL" clId="{CAE3ADF6-4326-4A5C-9F2D-8E53F2B04C05}" dt="2023-06-04T13:48:06.664" v="284" actId="1038"/>
          <ac:picMkLst>
            <pc:docMk/>
            <pc:sldMk cId="0" sldId="261"/>
            <ac:picMk id="3074" creationId="{03B62EF7-F9BF-E14B-7222-9F3382583A88}"/>
          </ac:picMkLst>
        </pc:picChg>
      </pc:sldChg>
      <pc:sldChg chg="addSp delSp modSp add mod">
        <pc:chgData name="Cartwright, Tracey" userId="eabb8f66-cd2e-421d-bb69-2933ac8fc2ea" providerId="ADAL" clId="{CAE3ADF6-4326-4A5C-9F2D-8E53F2B04C05}" dt="2023-06-04T14:26:05.997" v="595" actId="20577"/>
        <pc:sldMkLst>
          <pc:docMk/>
          <pc:sldMk cId="2324179368" sldId="262"/>
        </pc:sldMkLst>
        <pc:spChg chg="mod">
          <ac:chgData name="Cartwright, Tracey" userId="eabb8f66-cd2e-421d-bb69-2933ac8fc2ea" providerId="ADAL" clId="{CAE3ADF6-4326-4A5C-9F2D-8E53F2B04C05}" dt="2023-06-04T13:49:02.848" v="294" actId="20577"/>
          <ac:spMkLst>
            <pc:docMk/>
            <pc:sldMk cId="2324179368" sldId="262"/>
            <ac:spMk id="6" creationId="{00000000-0000-0000-0000-000000000000}"/>
          </ac:spMkLst>
        </pc:spChg>
        <pc:spChg chg="add del mod">
          <ac:chgData name="Cartwright, Tracey" userId="eabb8f66-cd2e-421d-bb69-2933ac8fc2ea" providerId="ADAL" clId="{CAE3ADF6-4326-4A5C-9F2D-8E53F2B04C05}" dt="2023-06-04T14:26:05.997" v="595" actId="20577"/>
          <ac:spMkLst>
            <pc:docMk/>
            <pc:sldMk cId="2324179368" sldId="262"/>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14D"/>
        </a:solidFill>
        <a:effectLst/>
      </p:bgPr>
    </p:bg>
    <p:spTree>
      <p:nvGrpSpPr>
        <p:cNvPr id="1" name=""/>
        <p:cNvGrpSpPr/>
        <p:nvPr/>
      </p:nvGrpSpPr>
      <p:grpSpPr>
        <a:xfrm>
          <a:off x="0" y="0"/>
          <a:ext cx="0" cy="0"/>
          <a:chOff x="0" y="0"/>
          <a:chExt cx="0" cy="0"/>
        </a:xfrm>
      </p:grpSpPr>
      <p:grpSp>
        <p:nvGrpSpPr>
          <p:cNvPr id="2" name="Group 2"/>
          <p:cNvGrpSpPr/>
          <p:nvPr/>
        </p:nvGrpSpPr>
        <p:grpSpPr>
          <a:xfrm>
            <a:off x="2116633" y="2976198"/>
            <a:ext cx="4622066" cy="858933"/>
            <a:chOff x="0" y="0"/>
            <a:chExt cx="1668428" cy="310049"/>
          </a:xfrm>
        </p:grpSpPr>
        <p:sp>
          <p:nvSpPr>
            <p:cNvPr id="3" name="Freeform 3"/>
            <p:cNvSpPr/>
            <p:nvPr/>
          </p:nvSpPr>
          <p:spPr>
            <a:xfrm>
              <a:off x="0" y="0"/>
              <a:ext cx="1668428" cy="310049"/>
            </a:xfrm>
            <a:custGeom>
              <a:avLst/>
              <a:gdLst/>
              <a:ahLst/>
              <a:cxnLst/>
              <a:rect l="l" t="t" r="r" b="b"/>
              <a:pathLst>
                <a:path w="1668428" h="310049">
                  <a:moveTo>
                    <a:pt x="61975" y="0"/>
                  </a:moveTo>
                  <a:lnTo>
                    <a:pt x="1606453" y="0"/>
                  </a:lnTo>
                  <a:cubicBezTo>
                    <a:pt x="1622890" y="0"/>
                    <a:pt x="1638653" y="6529"/>
                    <a:pt x="1650276" y="18152"/>
                  </a:cubicBezTo>
                  <a:cubicBezTo>
                    <a:pt x="1661898" y="29774"/>
                    <a:pt x="1668428" y="45538"/>
                    <a:pt x="1668428" y="61975"/>
                  </a:cubicBezTo>
                  <a:lnTo>
                    <a:pt x="1668428" y="248075"/>
                  </a:lnTo>
                  <a:cubicBezTo>
                    <a:pt x="1668428" y="264511"/>
                    <a:pt x="1661898" y="280275"/>
                    <a:pt x="1650276" y="291897"/>
                  </a:cubicBezTo>
                  <a:cubicBezTo>
                    <a:pt x="1638653" y="303520"/>
                    <a:pt x="1622890" y="310049"/>
                    <a:pt x="1606453" y="310049"/>
                  </a:cubicBezTo>
                  <a:lnTo>
                    <a:pt x="61975" y="310049"/>
                  </a:lnTo>
                  <a:cubicBezTo>
                    <a:pt x="45538" y="310049"/>
                    <a:pt x="29774" y="303520"/>
                    <a:pt x="18152" y="291897"/>
                  </a:cubicBezTo>
                  <a:cubicBezTo>
                    <a:pt x="6529" y="280275"/>
                    <a:pt x="0" y="264511"/>
                    <a:pt x="0" y="248075"/>
                  </a:cubicBezTo>
                  <a:lnTo>
                    <a:pt x="0" y="61975"/>
                  </a:lnTo>
                  <a:cubicBezTo>
                    <a:pt x="0" y="45538"/>
                    <a:pt x="6529" y="29774"/>
                    <a:pt x="18152" y="18152"/>
                  </a:cubicBezTo>
                  <a:cubicBezTo>
                    <a:pt x="29774" y="6529"/>
                    <a:pt x="45538" y="0"/>
                    <a:pt x="61975" y="0"/>
                  </a:cubicBezTo>
                  <a:close/>
                </a:path>
              </a:pathLst>
            </a:custGeom>
            <a:solidFill>
              <a:srgbClr val="FFFFFF"/>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5" name="Picture 5"/>
          <p:cNvPicPr>
            <a:picLocks noChangeAspect="1"/>
          </p:cNvPicPr>
          <p:nvPr/>
        </p:nvPicPr>
        <p:blipFill>
          <a:blip r:embed="rId2"/>
          <a:srcRect t="21973" b="40469"/>
          <a:stretch>
            <a:fillRect/>
          </a:stretch>
        </p:blipFill>
        <p:spPr>
          <a:xfrm>
            <a:off x="2214801" y="3005136"/>
            <a:ext cx="4523898" cy="839521"/>
          </a:xfrm>
          <a:prstGeom prst="rect">
            <a:avLst/>
          </a:prstGeom>
        </p:spPr>
      </p:pic>
      <p:grpSp>
        <p:nvGrpSpPr>
          <p:cNvPr id="6" name="Group 6"/>
          <p:cNvGrpSpPr/>
          <p:nvPr/>
        </p:nvGrpSpPr>
        <p:grpSpPr>
          <a:xfrm>
            <a:off x="1739222" y="207747"/>
            <a:ext cx="5475057" cy="2768451"/>
            <a:chOff x="0" y="-76200"/>
            <a:chExt cx="7300076" cy="3691268"/>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61727" y="958044"/>
              <a:ext cx="1738349" cy="1699103"/>
            </a:xfrm>
            <a:prstGeom prst="rect">
              <a:avLst/>
            </a:prstGeom>
          </p:spPr>
        </p:pic>
        <p:sp>
          <p:nvSpPr>
            <p:cNvPr id="8" name="TextBox 8"/>
            <p:cNvSpPr txBox="1"/>
            <p:nvPr/>
          </p:nvSpPr>
          <p:spPr>
            <a:xfrm>
              <a:off x="703889" y="-76200"/>
              <a:ext cx="5932574" cy="935013"/>
            </a:xfrm>
            <a:prstGeom prst="rect">
              <a:avLst/>
            </a:prstGeom>
          </p:spPr>
          <p:txBody>
            <a:bodyPr lIns="0" tIns="0" rIns="0" bIns="0" rtlCol="0" anchor="t">
              <a:spAutoFit/>
            </a:bodyPr>
            <a:lstStyle/>
            <a:p>
              <a:pPr algn="ctr">
                <a:lnSpc>
                  <a:spcPts val="5972"/>
                </a:lnSpc>
              </a:pPr>
              <a:r>
                <a:rPr lang="en-US" sz="4266" dirty="0">
                  <a:solidFill>
                    <a:srgbClr val="FFFFFF"/>
                  </a:solidFill>
                  <a:latin typeface="Dreaming Outloud Sans"/>
                </a:rPr>
                <a:t>WELCOME</a:t>
              </a:r>
            </a:p>
          </p:txBody>
        </p:sp>
        <p:sp>
          <p:nvSpPr>
            <p:cNvPr id="9" name="TextBox 9"/>
            <p:cNvSpPr txBox="1"/>
            <p:nvPr/>
          </p:nvSpPr>
          <p:spPr>
            <a:xfrm>
              <a:off x="1056919" y="892315"/>
              <a:ext cx="5226515" cy="1767151"/>
            </a:xfrm>
            <a:prstGeom prst="rect">
              <a:avLst/>
            </a:prstGeom>
          </p:spPr>
          <p:txBody>
            <a:bodyPr lIns="0" tIns="0" rIns="0" bIns="0" rtlCol="0" anchor="t">
              <a:spAutoFit/>
            </a:bodyPr>
            <a:lstStyle/>
            <a:p>
              <a:pPr algn="ctr">
                <a:lnSpc>
                  <a:spcPts val="12082"/>
                </a:lnSpc>
              </a:pPr>
              <a:r>
                <a:rPr lang="en-US" sz="8630" dirty="0">
                  <a:solidFill>
                    <a:srgbClr val="191818"/>
                  </a:solidFill>
                  <a:latin typeface="Paalalabas Wide"/>
                </a:rPr>
                <a:t>NALA</a:t>
              </a:r>
            </a:p>
          </p:txBody>
        </p:sp>
        <p:sp>
          <p:nvSpPr>
            <p:cNvPr id="10" name="TextBox 10"/>
            <p:cNvSpPr txBox="1"/>
            <p:nvPr/>
          </p:nvSpPr>
          <p:spPr>
            <a:xfrm>
              <a:off x="1056919" y="2680179"/>
              <a:ext cx="5226515" cy="934889"/>
            </a:xfrm>
            <a:prstGeom prst="rect">
              <a:avLst/>
            </a:prstGeom>
          </p:spPr>
          <p:txBody>
            <a:bodyPr lIns="0" tIns="0" rIns="0" bIns="0" rtlCol="0" anchor="t">
              <a:spAutoFit/>
            </a:bodyPr>
            <a:lstStyle/>
            <a:p>
              <a:pPr algn="ctr">
                <a:lnSpc>
                  <a:spcPts val="5977"/>
                </a:lnSpc>
              </a:pPr>
              <a:r>
                <a:rPr lang="en-US" sz="4269">
                  <a:solidFill>
                    <a:srgbClr val="FFFFFF"/>
                  </a:solidFill>
                  <a:latin typeface="Dreaming Outloud Sans"/>
                </a:rPr>
                <a:t>OUR NEW</a:t>
              </a:r>
            </a:p>
          </p:txBody>
        </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958044"/>
              <a:ext cx="1738349" cy="1699103"/>
            </a:xfrm>
            <a:prstGeom prst="rect">
              <a:avLst/>
            </a:prstGeom>
          </p:spPr>
        </p:pic>
      </p:grpSp>
      <p:pic>
        <p:nvPicPr>
          <p:cNvPr id="1026" name="Picture 2">
            <a:extLst>
              <a:ext uri="{FF2B5EF4-FFF2-40B4-BE49-F238E27FC236}">
                <a16:creationId xmlns:a16="http://schemas.microsoft.com/office/drawing/2014/main" id="{BEAD9EF0-9AF4-8811-3069-1413563640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28" t="-2260" r="6718" b="2260"/>
          <a:stretch>
            <a:fillRect/>
          </a:stretch>
        </p:blipFill>
        <p:spPr bwMode="auto">
          <a:xfrm rot="5400000">
            <a:off x="3126163" y="4493837"/>
            <a:ext cx="2906217" cy="24910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6235" y="959040"/>
            <a:ext cx="4660591" cy="5232202"/>
          </a:xfrm>
          <a:prstGeom prst="rect">
            <a:avLst/>
          </a:prstGeom>
        </p:spPr>
        <p:txBody>
          <a:bodyPr lIns="0" tIns="0" rIns="0" bIns="0" rtlCol="0" anchor="t">
            <a:spAutoFit/>
          </a:bodyPr>
          <a:lstStyle/>
          <a:p>
            <a:pPr algn="ctr">
              <a:lnSpc>
                <a:spcPts val="3387"/>
              </a:lnSpc>
            </a:pPr>
            <a:endParaRPr dirty="0"/>
          </a:p>
          <a:p>
            <a:pPr algn="ctr">
              <a:lnSpc>
                <a:spcPts val="3387"/>
              </a:lnSpc>
            </a:pPr>
            <a:r>
              <a:rPr lang="en-US" sz="2799" spc="201" dirty="0">
                <a:solidFill>
                  <a:srgbClr val="FB7704"/>
                </a:solidFill>
                <a:latin typeface="Dreaming Outloud Sans"/>
              </a:rPr>
              <a:t>Hello I am now training to be a dog mentor. I am here to help you every day in lots of different ways. Most importantly I'm here to be your friend. There are lots of ways that you can help me to be happy and safe in school...</a:t>
            </a:r>
          </a:p>
          <a:p>
            <a:pPr algn="ctr">
              <a:lnSpc>
                <a:spcPts val="3387"/>
              </a:lnSpc>
            </a:pPr>
            <a:endParaRPr lang="en-US" sz="2799" spc="201" dirty="0">
              <a:solidFill>
                <a:srgbClr val="FB7704"/>
              </a:solidFill>
              <a:latin typeface="Dreaming Outloud Sans"/>
            </a:endParaRPr>
          </a:p>
          <a:p>
            <a:pPr algn="ctr">
              <a:lnSpc>
                <a:spcPts val="3387"/>
              </a:lnSpc>
            </a:pPr>
            <a:endParaRPr lang="en-US" sz="2799" spc="201" dirty="0">
              <a:solidFill>
                <a:srgbClr val="FB7704"/>
              </a:solidFill>
              <a:latin typeface="Dreaming Outloud Sans"/>
            </a:endParaRPr>
          </a:p>
        </p:txBody>
      </p:sp>
      <p:grpSp>
        <p:nvGrpSpPr>
          <p:cNvPr id="3" name="Group 3"/>
          <p:cNvGrpSpPr/>
          <p:nvPr/>
        </p:nvGrpSpPr>
        <p:grpSpPr>
          <a:xfrm>
            <a:off x="0" y="0"/>
            <a:ext cx="2276608" cy="2276608"/>
            <a:chOff x="0" y="0"/>
            <a:chExt cx="927100" cy="927100"/>
          </a:xfrm>
        </p:grpSpPr>
        <p:sp>
          <p:nvSpPr>
            <p:cNvPr id="4" name="Freeform 4"/>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grpSp>
        <p:nvGrpSpPr>
          <p:cNvPr id="5" name="Group 5"/>
          <p:cNvGrpSpPr/>
          <p:nvPr/>
        </p:nvGrpSpPr>
        <p:grpSpPr>
          <a:xfrm rot="-10800000">
            <a:off x="6676892" y="5204388"/>
            <a:ext cx="2276608" cy="2276608"/>
            <a:chOff x="0" y="0"/>
            <a:chExt cx="927100" cy="927100"/>
          </a:xfrm>
        </p:grpSpPr>
        <p:sp>
          <p:nvSpPr>
            <p:cNvPr id="6" name="Freeform 6"/>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pic>
        <p:nvPicPr>
          <p:cNvPr id="7" name="Picture 7"/>
          <p:cNvPicPr>
            <a:picLocks noChangeAspect="1"/>
          </p:cNvPicPr>
          <p:nvPr/>
        </p:nvPicPr>
        <p:blipFill>
          <a:blip r:embed="rId2"/>
          <a:srcRect/>
          <a:stretch>
            <a:fillRect/>
          </a:stretch>
        </p:blipFill>
        <p:spPr>
          <a:xfrm>
            <a:off x="2883740" y="6472108"/>
            <a:ext cx="3186019" cy="566044"/>
          </a:xfrm>
          <a:prstGeom prst="rect">
            <a:avLst/>
          </a:prstGeom>
        </p:spPr>
      </p:pic>
      <p:pic>
        <p:nvPicPr>
          <p:cNvPr id="2051" name="Picture 3">
            <a:extLst>
              <a:ext uri="{FF2B5EF4-FFF2-40B4-BE49-F238E27FC236}">
                <a16:creationId xmlns:a16="http://schemas.microsoft.com/office/drawing/2014/main" id="{83CA5592-3848-75F3-FD87-E80E88EDB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36" t="34275"/>
          <a:stretch/>
        </p:blipFill>
        <p:spPr bwMode="auto">
          <a:xfrm>
            <a:off x="5391150" y="781050"/>
            <a:ext cx="3186019" cy="47516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grpSp>
        <p:nvGrpSpPr>
          <p:cNvPr id="4" name="Group 4"/>
          <p:cNvGrpSpPr/>
          <p:nvPr/>
        </p:nvGrpSpPr>
        <p:grpSpPr>
          <a:xfrm rot="-10800000">
            <a:off x="6676892" y="5204388"/>
            <a:ext cx="2276608" cy="2276608"/>
            <a:chOff x="0" y="0"/>
            <a:chExt cx="927100" cy="927100"/>
          </a:xfrm>
        </p:grpSpPr>
        <p:sp>
          <p:nvSpPr>
            <p:cNvPr id="5" name="Freeform 5"/>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sp>
        <p:nvSpPr>
          <p:cNvPr id="6" name="TextBox 6"/>
          <p:cNvSpPr txBox="1"/>
          <p:nvPr/>
        </p:nvSpPr>
        <p:spPr>
          <a:xfrm>
            <a:off x="750570" y="338735"/>
            <a:ext cx="7273083" cy="1214191"/>
          </a:xfrm>
          <a:prstGeom prst="rect">
            <a:avLst/>
          </a:prstGeom>
        </p:spPr>
        <p:txBody>
          <a:bodyPr lIns="0" tIns="0" rIns="0" bIns="0" rtlCol="0" anchor="t">
            <a:spAutoFit/>
          </a:bodyPr>
          <a:lstStyle/>
          <a:p>
            <a:pPr algn="ctr">
              <a:lnSpc>
                <a:spcPts val="4771"/>
              </a:lnSpc>
            </a:pPr>
            <a:r>
              <a:rPr lang="en-US" sz="3943" spc="283">
                <a:solidFill>
                  <a:srgbClr val="FB7704"/>
                </a:solidFill>
                <a:latin typeface="Paalalabas Wide"/>
              </a:rPr>
              <a:t>working with the dog mentor</a:t>
            </a:r>
          </a:p>
        </p:txBody>
      </p:sp>
      <p:pic>
        <p:nvPicPr>
          <p:cNvPr id="7" name="Picture 7"/>
          <p:cNvPicPr>
            <a:picLocks noChangeAspect="1"/>
          </p:cNvPicPr>
          <p:nvPr/>
        </p:nvPicPr>
        <p:blipFill>
          <a:blip r:embed="rId2"/>
          <a:srcRect/>
          <a:stretch>
            <a:fillRect/>
          </a:stretch>
        </p:blipFill>
        <p:spPr>
          <a:xfrm>
            <a:off x="2883740" y="6472108"/>
            <a:ext cx="3186019" cy="566044"/>
          </a:xfrm>
          <a:prstGeom prst="rect">
            <a:avLst/>
          </a:prstGeom>
        </p:spPr>
      </p:pic>
      <p:sp>
        <p:nvSpPr>
          <p:cNvPr id="8" name="TextBox 8"/>
          <p:cNvSpPr txBox="1"/>
          <p:nvPr/>
        </p:nvSpPr>
        <p:spPr>
          <a:xfrm>
            <a:off x="-71344" y="1138304"/>
            <a:ext cx="8916910" cy="5475858"/>
          </a:xfrm>
          <a:prstGeom prst="rect">
            <a:avLst/>
          </a:prstGeom>
        </p:spPr>
        <p:txBody>
          <a:bodyPr wrap="square" lIns="0" tIns="0" rIns="0" bIns="0" rtlCol="0" anchor="t">
            <a:spAutoFit/>
          </a:bodyPr>
          <a:lstStyle/>
          <a:p>
            <a:pPr algn="ctr">
              <a:lnSpc>
                <a:spcPts val="3919"/>
              </a:lnSpc>
            </a:pPr>
            <a:endParaRPr dirty="0"/>
          </a:p>
          <a:p>
            <a:pPr marL="603885" lvl="1" indent="-302260" algn="ctr">
              <a:lnSpc>
                <a:spcPts val="3919"/>
              </a:lnSpc>
              <a:buFont typeface="Arial"/>
              <a:buChar char="•"/>
            </a:pPr>
            <a:r>
              <a:rPr lang="en-US" sz="2799" dirty="0">
                <a:solidFill>
                  <a:srgbClr val="FB7704"/>
                </a:solidFill>
                <a:latin typeface="Dreaming Outloud Sans"/>
              </a:rPr>
              <a:t>There should be no more than two people around me at a time</a:t>
            </a:r>
          </a:p>
          <a:p>
            <a:pPr marL="603885" lvl="1" indent="-302260" algn="ctr">
              <a:lnSpc>
                <a:spcPts val="3919"/>
              </a:lnSpc>
              <a:buFont typeface="Arial"/>
              <a:buChar char="•"/>
            </a:pPr>
            <a:r>
              <a:rPr lang="en-US" sz="2799" dirty="0">
                <a:solidFill>
                  <a:srgbClr val="FB7704"/>
                </a:solidFill>
                <a:latin typeface="Dreaming Outloud Sans"/>
              </a:rPr>
              <a:t>Always ask before stroking me</a:t>
            </a:r>
          </a:p>
          <a:p>
            <a:pPr marL="603885" lvl="1" indent="-302260" algn="ctr">
              <a:lnSpc>
                <a:spcPts val="3919"/>
              </a:lnSpc>
              <a:buFont typeface="Arial"/>
              <a:buChar char="•"/>
            </a:pPr>
            <a:r>
              <a:rPr lang="en-US" sz="2799" dirty="0">
                <a:solidFill>
                  <a:srgbClr val="FB7704"/>
                </a:solidFill>
                <a:latin typeface="Dreaming Outloud Sans"/>
              </a:rPr>
              <a:t>If given permission to stroke the me, you must lower yourself to the ground</a:t>
            </a:r>
          </a:p>
          <a:p>
            <a:pPr marL="603885" lvl="1" indent="-302260" algn="ctr">
              <a:lnSpc>
                <a:spcPts val="3919"/>
              </a:lnSpc>
              <a:buFont typeface="Arial"/>
              <a:buChar char="•"/>
            </a:pPr>
            <a:r>
              <a:rPr lang="en-US" sz="2750" dirty="0">
                <a:solidFill>
                  <a:srgbClr val="FB7704"/>
                </a:solidFill>
                <a:latin typeface="Dreaming Outloud Sans"/>
              </a:rPr>
              <a:t>Approach me using your Dog Mentor breathing</a:t>
            </a:r>
          </a:p>
          <a:p>
            <a:pPr marL="603885" lvl="1" indent="-302260" algn="ctr">
              <a:lnSpc>
                <a:spcPts val="3919"/>
              </a:lnSpc>
              <a:buFont typeface="Arial"/>
              <a:buChar char="•"/>
            </a:pPr>
            <a:r>
              <a:rPr lang="en-US" sz="2799" dirty="0">
                <a:solidFill>
                  <a:srgbClr val="FB7704"/>
                </a:solidFill>
                <a:latin typeface="Dreaming Outloud Sans"/>
              </a:rPr>
              <a:t>Stroke me from the chest or shoulder down to the tail</a:t>
            </a:r>
          </a:p>
          <a:p>
            <a:pPr marL="603885" lvl="1" indent="-302260" algn="ctr">
              <a:lnSpc>
                <a:spcPts val="3919"/>
              </a:lnSpc>
              <a:buFont typeface="Arial"/>
              <a:buChar char="•"/>
            </a:pPr>
            <a:r>
              <a:rPr lang="en-US" sz="2799" dirty="0">
                <a:solidFill>
                  <a:srgbClr val="FB7704"/>
                </a:solidFill>
                <a:latin typeface="Dreaming Outloud Sans"/>
              </a:rPr>
              <a:t>Never reach over the top of my head</a:t>
            </a:r>
          </a:p>
          <a:p>
            <a:pPr marL="603885" lvl="1" indent="-302260" algn="ctr">
              <a:lnSpc>
                <a:spcPts val="3919"/>
              </a:lnSpc>
              <a:buFont typeface="Arial"/>
              <a:buChar char="•"/>
            </a:pPr>
            <a:r>
              <a:rPr lang="en-US" sz="2799" dirty="0">
                <a:solidFill>
                  <a:srgbClr val="FB7704"/>
                </a:solidFill>
                <a:latin typeface="Dreaming Outloud Sans"/>
              </a:rPr>
              <a:t>You should not ruffle my fur</a:t>
            </a:r>
          </a:p>
          <a:p>
            <a:pPr algn="ctr">
              <a:lnSpc>
                <a:spcPts val="3721"/>
              </a:lnSpc>
            </a:pPr>
            <a:endParaRPr lang="en-US" sz="2799" dirty="0">
              <a:solidFill>
                <a:srgbClr val="FB7704"/>
              </a:solidFill>
              <a:latin typeface="Dreaming Outloud Sa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grpSp>
        <p:nvGrpSpPr>
          <p:cNvPr id="4" name="Group 4"/>
          <p:cNvGrpSpPr/>
          <p:nvPr/>
        </p:nvGrpSpPr>
        <p:grpSpPr>
          <a:xfrm>
            <a:off x="0" y="0"/>
            <a:ext cx="2276608" cy="2276608"/>
            <a:chOff x="0" y="0"/>
            <a:chExt cx="927100" cy="927100"/>
          </a:xfrm>
        </p:grpSpPr>
        <p:sp>
          <p:nvSpPr>
            <p:cNvPr id="5" name="Freeform 5"/>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sp>
        <p:nvSpPr>
          <p:cNvPr id="6" name="TextBox 6"/>
          <p:cNvSpPr txBox="1"/>
          <p:nvPr/>
        </p:nvSpPr>
        <p:spPr>
          <a:xfrm>
            <a:off x="750570" y="821721"/>
            <a:ext cx="7517358" cy="614116"/>
          </a:xfrm>
          <a:prstGeom prst="rect">
            <a:avLst/>
          </a:prstGeom>
        </p:spPr>
        <p:txBody>
          <a:bodyPr lIns="0" tIns="0" rIns="0" bIns="0" rtlCol="0" anchor="t">
            <a:spAutoFit/>
          </a:bodyPr>
          <a:lstStyle/>
          <a:p>
            <a:pPr algn="ctr">
              <a:lnSpc>
                <a:spcPts val="4771"/>
              </a:lnSpc>
            </a:pPr>
            <a:r>
              <a:rPr lang="en-US" sz="3943" spc="283">
                <a:solidFill>
                  <a:srgbClr val="FB7704"/>
                </a:solidFill>
                <a:latin typeface="Paalalabas Wide"/>
              </a:rPr>
              <a:t>playground</a:t>
            </a:r>
          </a:p>
        </p:txBody>
      </p:sp>
      <p:sp>
        <p:nvSpPr>
          <p:cNvPr id="7" name="TextBox 7"/>
          <p:cNvSpPr txBox="1"/>
          <p:nvPr/>
        </p:nvSpPr>
        <p:spPr>
          <a:xfrm>
            <a:off x="4471988" y="3397972"/>
            <a:ext cx="9525" cy="1052195"/>
          </a:xfrm>
          <a:prstGeom prst="rect">
            <a:avLst/>
          </a:prstGeom>
        </p:spPr>
        <p:txBody>
          <a:bodyPr lIns="0" tIns="0" rIns="0" bIns="0" rtlCol="0" anchor="t">
            <a:spAutoFit/>
          </a:bodyPr>
          <a:lstStyle/>
          <a:p>
            <a:pPr algn="ctr">
              <a:lnSpc>
                <a:spcPts val="8680"/>
              </a:lnSpc>
            </a:pPr>
            <a:endParaRPr/>
          </a:p>
        </p:txBody>
      </p:sp>
      <p:sp>
        <p:nvSpPr>
          <p:cNvPr id="8" name="TextBox 8"/>
          <p:cNvSpPr txBox="1"/>
          <p:nvPr/>
        </p:nvSpPr>
        <p:spPr>
          <a:xfrm>
            <a:off x="350000" y="1502410"/>
            <a:ext cx="8263025" cy="4001095"/>
          </a:xfrm>
          <a:prstGeom prst="rect">
            <a:avLst/>
          </a:prstGeom>
        </p:spPr>
        <p:txBody>
          <a:bodyPr lIns="0" tIns="0" rIns="0" bIns="0" rtlCol="0" anchor="t">
            <a:spAutoFit/>
          </a:bodyPr>
          <a:lstStyle/>
          <a:p>
            <a:pPr marL="604519" lvl="1" indent="-302260" algn="ctr">
              <a:lnSpc>
                <a:spcPts val="3919"/>
              </a:lnSpc>
              <a:buFont typeface="Arial"/>
              <a:buChar char="•"/>
            </a:pPr>
            <a:r>
              <a:rPr lang="en-US" sz="2799" dirty="0">
                <a:solidFill>
                  <a:srgbClr val="FB7704"/>
                </a:solidFill>
                <a:latin typeface="Dreaming Outloud Sans"/>
              </a:rPr>
              <a:t>When approaching me, try not to shout or be over-excited as I may get scared</a:t>
            </a:r>
          </a:p>
          <a:p>
            <a:pPr marL="604519" lvl="1" indent="-302260" algn="ctr">
              <a:lnSpc>
                <a:spcPts val="3919"/>
              </a:lnSpc>
              <a:buFont typeface="Arial"/>
              <a:buChar char="•"/>
            </a:pPr>
            <a:r>
              <a:rPr lang="en-US" sz="2799" dirty="0">
                <a:solidFill>
                  <a:srgbClr val="FB7704"/>
                </a:solidFill>
                <a:latin typeface="Dreaming Outloud Sans"/>
              </a:rPr>
              <a:t>No running towards me</a:t>
            </a:r>
          </a:p>
          <a:p>
            <a:pPr marL="604519" lvl="1" indent="-302260" algn="ctr">
              <a:lnSpc>
                <a:spcPts val="3919"/>
              </a:lnSpc>
              <a:buFont typeface="Arial"/>
              <a:buChar char="•"/>
            </a:pPr>
            <a:r>
              <a:rPr lang="en-US" sz="2799" dirty="0">
                <a:solidFill>
                  <a:srgbClr val="FB7704"/>
                </a:solidFill>
                <a:latin typeface="Dreaming Outloud Sans"/>
              </a:rPr>
              <a:t>Never stroke me when standing behind me</a:t>
            </a:r>
          </a:p>
          <a:p>
            <a:pPr marL="604519" lvl="1" indent="-302260" algn="ctr">
              <a:lnSpc>
                <a:spcPts val="3919"/>
              </a:lnSpc>
              <a:buFont typeface="Arial"/>
              <a:buChar char="•"/>
            </a:pPr>
            <a:r>
              <a:rPr lang="en-US" sz="2799" dirty="0">
                <a:solidFill>
                  <a:srgbClr val="FB7704"/>
                </a:solidFill>
                <a:latin typeface="Dreaming Outloud Sans"/>
              </a:rPr>
              <a:t>If you are playing with a ball try to keep the ball from travelling in my direction</a:t>
            </a:r>
          </a:p>
          <a:p>
            <a:pPr marL="604519" lvl="1" indent="-302260" algn="ctr">
              <a:lnSpc>
                <a:spcPts val="3919"/>
              </a:lnSpc>
              <a:buFont typeface="Arial"/>
              <a:buChar char="•"/>
            </a:pPr>
            <a:r>
              <a:rPr lang="en-US" sz="2799" dirty="0">
                <a:solidFill>
                  <a:srgbClr val="FB7704"/>
                </a:solidFill>
                <a:latin typeface="Dreaming Outloud Sans"/>
              </a:rPr>
              <a:t> I don't like it when people crowd around me - always ask permission to approach</a:t>
            </a:r>
          </a:p>
        </p:txBody>
      </p:sp>
      <p:pic>
        <p:nvPicPr>
          <p:cNvPr id="9" name="Picture 9"/>
          <p:cNvPicPr>
            <a:picLocks noChangeAspect="1"/>
          </p:cNvPicPr>
          <p:nvPr/>
        </p:nvPicPr>
        <p:blipFill>
          <a:blip r:embed="rId2"/>
          <a:srcRect/>
          <a:stretch>
            <a:fillRect/>
          </a:stretch>
        </p:blipFill>
        <p:spPr>
          <a:xfrm>
            <a:off x="2883740" y="6472108"/>
            <a:ext cx="3186019" cy="5660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grpSp>
        <p:nvGrpSpPr>
          <p:cNvPr id="4" name="Group 4"/>
          <p:cNvGrpSpPr/>
          <p:nvPr/>
        </p:nvGrpSpPr>
        <p:grpSpPr>
          <a:xfrm>
            <a:off x="0" y="0"/>
            <a:ext cx="2276608" cy="2276608"/>
            <a:chOff x="0" y="0"/>
            <a:chExt cx="927100" cy="927100"/>
          </a:xfrm>
        </p:grpSpPr>
        <p:sp>
          <p:nvSpPr>
            <p:cNvPr id="5" name="Freeform 5"/>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sp>
        <p:nvSpPr>
          <p:cNvPr id="6" name="TextBox 6"/>
          <p:cNvSpPr txBox="1"/>
          <p:nvPr/>
        </p:nvSpPr>
        <p:spPr>
          <a:xfrm>
            <a:off x="750570" y="821721"/>
            <a:ext cx="7517358" cy="535531"/>
          </a:xfrm>
          <a:prstGeom prst="rect">
            <a:avLst/>
          </a:prstGeom>
        </p:spPr>
        <p:txBody>
          <a:bodyPr lIns="0" tIns="0" rIns="0" bIns="0" rtlCol="0" anchor="t">
            <a:spAutoFit/>
          </a:bodyPr>
          <a:lstStyle/>
          <a:p>
            <a:pPr algn="ctr">
              <a:lnSpc>
                <a:spcPts val="4771"/>
              </a:lnSpc>
            </a:pPr>
            <a:r>
              <a:rPr lang="en-US" sz="3943" spc="283" dirty="0">
                <a:solidFill>
                  <a:srgbClr val="FB7704"/>
                </a:solidFill>
                <a:latin typeface="Paalalabas Wide"/>
              </a:rPr>
              <a:t>CLASSROOM</a:t>
            </a:r>
          </a:p>
        </p:txBody>
      </p:sp>
      <p:sp>
        <p:nvSpPr>
          <p:cNvPr id="7" name="TextBox 7"/>
          <p:cNvSpPr txBox="1"/>
          <p:nvPr/>
        </p:nvSpPr>
        <p:spPr>
          <a:xfrm>
            <a:off x="4471988" y="3397972"/>
            <a:ext cx="9525" cy="1052195"/>
          </a:xfrm>
          <a:prstGeom prst="rect">
            <a:avLst/>
          </a:prstGeom>
        </p:spPr>
        <p:txBody>
          <a:bodyPr lIns="0" tIns="0" rIns="0" bIns="0" rtlCol="0" anchor="t">
            <a:spAutoFit/>
          </a:bodyPr>
          <a:lstStyle/>
          <a:p>
            <a:pPr algn="ctr">
              <a:lnSpc>
                <a:spcPts val="8680"/>
              </a:lnSpc>
            </a:pPr>
            <a:endParaRPr/>
          </a:p>
        </p:txBody>
      </p:sp>
      <p:sp>
        <p:nvSpPr>
          <p:cNvPr id="8" name="TextBox 8"/>
          <p:cNvSpPr txBox="1"/>
          <p:nvPr/>
        </p:nvSpPr>
        <p:spPr>
          <a:xfrm>
            <a:off x="350000" y="1502410"/>
            <a:ext cx="8263025" cy="5001369"/>
          </a:xfrm>
          <a:prstGeom prst="rect">
            <a:avLst/>
          </a:prstGeom>
        </p:spPr>
        <p:txBody>
          <a:bodyPr lIns="0" tIns="0" rIns="0" bIns="0" rtlCol="0" anchor="t">
            <a:spAutoFit/>
          </a:bodyPr>
          <a:lstStyle/>
          <a:p>
            <a:pPr marL="604519" lvl="1" indent="-302260" algn="ctr">
              <a:lnSpc>
                <a:spcPts val="3919"/>
              </a:lnSpc>
              <a:buFont typeface="Arial"/>
              <a:buChar char="•"/>
            </a:pPr>
            <a:r>
              <a:rPr lang="en-US" sz="2799" dirty="0">
                <a:solidFill>
                  <a:srgbClr val="FB7704"/>
                </a:solidFill>
                <a:latin typeface="Dreaming Outloud Sans"/>
              </a:rPr>
              <a:t>* Sit in your seat </a:t>
            </a:r>
          </a:p>
          <a:p>
            <a:pPr marL="604519" lvl="1" indent="-302260" algn="ctr">
              <a:lnSpc>
                <a:spcPts val="3919"/>
              </a:lnSpc>
              <a:buFont typeface="Arial"/>
              <a:buChar char="•"/>
            </a:pPr>
            <a:r>
              <a:rPr lang="en-US" sz="2799" dirty="0">
                <a:solidFill>
                  <a:srgbClr val="FB7704"/>
                </a:solidFill>
                <a:latin typeface="Dreaming Outloud Sans"/>
              </a:rPr>
              <a:t>Keep your feet still and flat on the floor</a:t>
            </a:r>
          </a:p>
          <a:p>
            <a:pPr marL="604519" lvl="1" indent="-302260" algn="ctr">
              <a:lnSpc>
                <a:spcPts val="3919"/>
              </a:lnSpc>
              <a:buFont typeface="Arial"/>
              <a:buChar char="•"/>
            </a:pPr>
            <a:r>
              <a:rPr lang="en-US" sz="2799" dirty="0">
                <a:solidFill>
                  <a:srgbClr val="FB7704"/>
                </a:solidFill>
                <a:latin typeface="Dreaming Outloud Sans"/>
              </a:rPr>
              <a:t>Keep your hands on the table</a:t>
            </a:r>
          </a:p>
          <a:p>
            <a:pPr marL="604519" lvl="1" indent="-302260" algn="ctr">
              <a:lnSpc>
                <a:spcPts val="3919"/>
              </a:lnSpc>
              <a:buFont typeface="Arial"/>
              <a:buChar char="•"/>
            </a:pPr>
            <a:r>
              <a:rPr lang="en-US" sz="2799" dirty="0">
                <a:solidFill>
                  <a:srgbClr val="FB7704"/>
                </a:solidFill>
                <a:latin typeface="Dreaming Outloud Sans"/>
              </a:rPr>
              <a:t>Use your dog mentor breathing</a:t>
            </a:r>
          </a:p>
          <a:p>
            <a:pPr marL="604519" lvl="1" indent="-302260" algn="ctr">
              <a:lnSpc>
                <a:spcPts val="3919"/>
              </a:lnSpc>
              <a:buFont typeface="Arial"/>
              <a:buChar char="•"/>
            </a:pPr>
            <a:r>
              <a:rPr lang="en-US" sz="2799" dirty="0">
                <a:solidFill>
                  <a:srgbClr val="FB7704"/>
                </a:solidFill>
                <a:latin typeface="Dreaming Outloud Sans"/>
              </a:rPr>
              <a:t>Only stroke me if told to do so</a:t>
            </a:r>
          </a:p>
          <a:p>
            <a:pPr marL="604519" lvl="1" indent="-302260" algn="ctr">
              <a:lnSpc>
                <a:spcPts val="3919"/>
              </a:lnSpc>
              <a:buFont typeface="Arial"/>
              <a:buChar char="•"/>
            </a:pPr>
            <a:r>
              <a:rPr lang="en-US" sz="2799" dirty="0">
                <a:solidFill>
                  <a:srgbClr val="FB7704"/>
                </a:solidFill>
                <a:latin typeface="Dreaming Outloud Sans"/>
              </a:rPr>
              <a:t>Do not put food waste in the bin on the floor it must go in the bin outside</a:t>
            </a:r>
          </a:p>
          <a:p>
            <a:pPr marL="604519" lvl="1" indent="-302260" algn="ctr">
              <a:lnSpc>
                <a:spcPts val="3919"/>
              </a:lnSpc>
              <a:buFont typeface="Arial"/>
              <a:buChar char="•"/>
            </a:pPr>
            <a:r>
              <a:rPr lang="en-US" sz="2799" dirty="0">
                <a:solidFill>
                  <a:srgbClr val="FB7704"/>
                </a:solidFill>
                <a:latin typeface="Dreaming Outloud Sans"/>
              </a:rPr>
              <a:t>Be quiet and don’t call </a:t>
            </a:r>
            <a:r>
              <a:rPr lang="en-US" sz="2799">
                <a:solidFill>
                  <a:srgbClr val="FB7704"/>
                </a:solidFill>
                <a:latin typeface="Dreaming Outloud Sans"/>
              </a:rPr>
              <a:t>my name </a:t>
            </a:r>
            <a:endParaRPr lang="en-US" sz="2799" dirty="0">
              <a:solidFill>
                <a:srgbClr val="FB7704"/>
              </a:solidFill>
              <a:latin typeface="Dreaming Outloud Sans"/>
            </a:endParaRPr>
          </a:p>
          <a:p>
            <a:pPr marL="604519" lvl="1" indent="-302260" algn="ctr">
              <a:lnSpc>
                <a:spcPts val="3919"/>
              </a:lnSpc>
              <a:buFont typeface="Arial"/>
              <a:buChar char="•"/>
            </a:pPr>
            <a:endParaRPr lang="en-US" sz="2799" dirty="0">
              <a:solidFill>
                <a:srgbClr val="FB7704"/>
              </a:solidFill>
              <a:latin typeface="Dreaming Outloud Sans"/>
            </a:endParaRPr>
          </a:p>
          <a:p>
            <a:pPr marL="604519" lvl="1" indent="-302260" algn="ctr">
              <a:lnSpc>
                <a:spcPts val="3919"/>
              </a:lnSpc>
              <a:buFont typeface="Arial"/>
              <a:buChar char="•"/>
            </a:pPr>
            <a:endParaRPr lang="en-US" sz="2799" dirty="0">
              <a:solidFill>
                <a:srgbClr val="FB7704"/>
              </a:solidFill>
              <a:latin typeface="Dreaming Outloud Sans"/>
            </a:endParaRPr>
          </a:p>
        </p:txBody>
      </p:sp>
      <p:pic>
        <p:nvPicPr>
          <p:cNvPr id="9" name="Picture 9"/>
          <p:cNvPicPr>
            <a:picLocks noChangeAspect="1"/>
          </p:cNvPicPr>
          <p:nvPr/>
        </p:nvPicPr>
        <p:blipFill>
          <a:blip r:embed="rId2"/>
          <a:srcRect/>
          <a:stretch>
            <a:fillRect/>
          </a:stretch>
        </p:blipFill>
        <p:spPr>
          <a:xfrm>
            <a:off x="2883740" y="6472108"/>
            <a:ext cx="3186019" cy="566044"/>
          </a:xfrm>
          <a:prstGeom prst="rect">
            <a:avLst/>
          </a:prstGeom>
        </p:spPr>
      </p:pic>
    </p:spTree>
    <p:extLst>
      <p:ext uri="{BB962C8B-B14F-4D97-AF65-F5344CB8AC3E}">
        <p14:creationId xmlns:p14="http://schemas.microsoft.com/office/powerpoint/2010/main" val="2324179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sp>
        <p:nvSpPr>
          <p:cNvPr id="4" name="TextBox 4"/>
          <p:cNvSpPr txBox="1"/>
          <p:nvPr/>
        </p:nvSpPr>
        <p:spPr>
          <a:xfrm>
            <a:off x="685572" y="826927"/>
            <a:ext cx="7517358" cy="614116"/>
          </a:xfrm>
          <a:prstGeom prst="rect">
            <a:avLst/>
          </a:prstGeom>
        </p:spPr>
        <p:txBody>
          <a:bodyPr lIns="0" tIns="0" rIns="0" bIns="0" rtlCol="0" anchor="t">
            <a:spAutoFit/>
          </a:bodyPr>
          <a:lstStyle/>
          <a:p>
            <a:pPr algn="ctr">
              <a:lnSpc>
                <a:spcPts val="4771"/>
              </a:lnSpc>
            </a:pPr>
            <a:r>
              <a:rPr lang="en-US" sz="3943" spc="283">
                <a:solidFill>
                  <a:srgbClr val="FB7704"/>
                </a:solidFill>
                <a:latin typeface="Paalalabas Wide"/>
              </a:rPr>
              <a:t>moving around the school</a:t>
            </a:r>
          </a:p>
        </p:txBody>
      </p:sp>
      <p:sp>
        <p:nvSpPr>
          <p:cNvPr id="5" name="TextBox 5"/>
          <p:cNvSpPr txBox="1"/>
          <p:nvPr/>
        </p:nvSpPr>
        <p:spPr>
          <a:xfrm>
            <a:off x="429791" y="1733555"/>
            <a:ext cx="8093919" cy="3500958"/>
          </a:xfrm>
          <a:prstGeom prst="rect">
            <a:avLst/>
          </a:prstGeom>
        </p:spPr>
        <p:txBody>
          <a:bodyPr lIns="0" tIns="0" rIns="0" bIns="0" rtlCol="0" anchor="t">
            <a:spAutoFit/>
          </a:bodyPr>
          <a:lstStyle/>
          <a:p>
            <a:pPr marL="603885" lvl="1" indent="-302260" algn="ctr">
              <a:lnSpc>
                <a:spcPts val="3919"/>
              </a:lnSpc>
              <a:buFont typeface="Arial"/>
              <a:buChar char="•"/>
            </a:pPr>
            <a:r>
              <a:rPr lang="en-US" sz="2799" dirty="0">
                <a:solidFill>
                  <a:srgbClr val="FB7704"/>
                </a:solidFill>
                <a:latin typeface="Dreaming Outloud Sans"/>
              </a:rPr>
              <a:t>Always walk around the school sensibly </a:t>
            </a:r>
            <a:endParaRPr lang="en-US" dirty="0"/>
          </a:p>
          <a:p>
            <a:pPr marL="603885" lvl="1" indent="-302260" algn="ctr">
              <a:lnSpc>
                <a:spcPts val="3919"/>
              </a:lnSpc>
              <a:buFont typeface="Arial"/>
              <a:buChar char="•"/>
            </a:pPr>
            <a:r>
              <a:rPr lang="en-US" sz="2799" dirty="0">
                <a:solidFill>
                  <a:srgbClr val="FB7704"/>
                </a:solidFill>
                <a:latin typeface="Dreaming Outloud Sans"/>
              </a:rPr>
              <a:t>Don't reach out to touch me when I'm passing</a:t>
            </a:r>
          </a:p>
          <a:p>
            <a:pPr marL="603885" lvl="1" indent="-302260" algn="ctr">
              <a:lnSpc>
                <a:spcPts val="3919"/>
              </a:lnSpc>
              <a:buFont typeface="Arial"/>
              <a:buChar char="•"/>
            </a:pPr>
            <a:r>
              <a:rPr lang="en-US" sz="2750" dirty="0">
                <a:solidFill>
                  <a:srgbClr val="FB7704"/>
                </a:solidFill>
                <a:latin typeface="Dreaming Outloud Sans"/>
              </a:rPr>
              <a:t>Use indoor voices </a:t>
            </a:r>
          </a:p>
          <a:p>
            <a:pPr marL="603885" lvl="1" indent="-302260" algn="ctr">
              <a:lnSpc>
                <a:spcPts val="3919"/>
              </a:lnSpc>
              <a:buFont typeface="Arial"/>
              <a:buChar char="•"/>
            </a:pPr>
            <a:r>
              <a:rPr lang="en-US" sz="2799" dirty="0">
                <a:solidFill>
                  <a:srgbClr val="FB7704"/>
                </a:solidFill>
                <a:latin typeface="Dreaming Outloud Sans"/>
              </a:rPr>
              <a:t>Try to keep my name inside your head rather than shout it out </a:t>
            </a:r>
          </a:p>
          <a:p>
            <a:pPr marL="603885" lvl="1" indent="-302260" algn="ctr">
              <a:lnSpc>
                <a:spcPts val="3919"/>
              </a:lnSpc>
              <a:buFont typeface="Arial"/>
              <a:buChar char="•"/>
            </a:pPr>
            <a:r>
              <a:rPr lang="en-US" sz="2799" dirty="0">
                <a:solidFill>
                  <a:srgbClr val="FB7704"/>
                </a:solidFill>
                <a:latin typeface="Dreaming Outloud Sans"/>
              </a:rPr>
              <a:t>In the Dog mentor Zone be very quiet as I may be having my break and a nice sleep.</a:t>
            </a:r>
          </a:p>
        </p:txBody>
      </p:sp>
      <p:grpSp>
        <p:nvGrpSpPr>
          <p:cNvPr id="6" name="Group 6"/>
          <p:cNvGrpSpPr/>
          <p:nvPr/>
        </p:nvGrpSpPr>
        <p:grpSpPr>
          <a:xfrm>
            <a:off x="0" y="5206"/>
            <a:ext cx="2276608" cy="2276608"/>
            <a:chOff x="0" y="0"/>
            <a:chExt cx="927100" cy="927100"/>
          </a:xfrm>
        </p:grpSpPr>
        <p:sp>
          <p:nvSpPr>
            <p:cNvPr id="7" name="Freeform 7"/>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pic>
        <p:nvPicPr>
          <p:cNvPr id="8" name="Picture 8"/>
          <p:cNvPicPr>
            <a:picLocks noChangeAspect="1"/>
          </p:cNvPicPr>
          <p:nvPr/>
        </p:nvPicPr>
        <p:blipFill>
          <a:blip r:embed="rId2"/>
          <a:srcRect/>
          <a:stretch>
            <a:fillRect/>
          </a:stretch>
        </p:blipFill>
        <p:spPr>
          <a:xfrm>
            <a:off x="2883740" y="6472108"/>
            <a:ext cx="3186019" cy="5660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sp>
        <p:nvSpPr>
          <p:cNvPr id="4" name="TextBox 4"/>
          <p:cNvSpPr txBox="1"/>
          <p:nvPr/>
        </p:nvSpPr>
        <p:spPr>
          <a:xfrm>
            <a:off x="685572" y="741045"/>
            <a:ext cx="7517358" cy="2462213"/>
          </a:xfrm>
          <a:prstGeom prst="rect">
            <a:avLst/>
          </a:prstGeom>
        </p:spPr>
        <p:txBody>
          <a:bodyPr lIns="0" tIns="0" rIns="0" bIns="0" rtlCol="0" anchor="t">
            <a:spAutoFit/>
          </a:bodyPr>
          <a:lstStyle/>
          <a:p>
            <a:pPr algn="ctr">
              <a:lnSpc>
                <a:spcPts val="4771"/>
              </a:lnSpc>
            </a:pPr>
            <a:r>
              <a:rPr lang="en-US" sz="3943" spc="283" dirty="0">
                <a:solidFill>
                  <a:srgbClr val="FB7704"/>
                </a:solidFill>
                <a:latin typeface="Dreaming Outloud Sans"/>
              </a:rPr>
              <a:t>I can’t wait to work with you all I am really looking forward to being a part of your school! </a:t>
            </a:r>
          </a:p>
        </p:txBody>
      </p:sp>
      <p:grpSp>
        <p:nvGrpSpPr>
          <p:cNvPr id="5" name="Group 5"/>
          <p:cNvGrpSpPr/>
          <p:nvPr/>
        </p:nvGrpSpPr>
        <p:grpSpPr>
          <a:xfrm>
            <a:off x="0" y="0"/>
            <a:ext cx="2276608" cy="2276608"/>
            <a:chOff x="0" y="0"/>
            <a:chExt cx="927100" cy="927100"/>
          </a:xfrm>
        </p:grpSpPr>
        <p:sp>
          <p:nvSpPr>
            <p:cNvPr id="6" name="Freeform 6"/>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sp>
      </p:grpSp>
      <p:pic>
        <p:nvPicPr>
          <p:cNvPr id="7" name="Picture 7"/>
          <p:cNvPicPr>
            <a:picLocks noChangeAspect="1"/>
          </p:cNvPicPr>
          <p:nvPr/>
        </p:nvPicPr>
        <p:blipFill>
          <a:blip r:embed="rId2"/>
          <a:srcRect/>
          <a:stretch>
            <a:fillRect/>
          </a:stretch>
        </p:blipFill>
        <p:spPr>
          <a:xfrm>
            <a:off x="2883740" y="6472108"/>
            <a:ext cx="3186019" cy="566044"/>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4304">
            <a:off x="348357" y="5009332"/>
            <a:ext cx="1235651" cy="2167808"/>
          </a:xfrm>
          <a:prstGeom prst="rect">
            <a:avLst/>
          </a:prstGeom>
        </p:spPr>
      </p:pic>
      <p:pic>
        <p:nvPicPr>
          <p:cNvPr id="3074" name="Picture 2">
            <a:extLst>
              <a:ext uri="{FF2B5EF4-FFF2-40B4-BE49-F238E27FC236}">
                <a16:creationId xmlns:a16="http://schemas.microsoft.com/office/drawing/2014/main" id="{03B62EF7-F9BF-E14B-7222-9F3382583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939535" y="3587235"/>
            <a:ext cx="3150629" cy="2362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31752d-ca5e-4b17-8bd1-576fab250b97">
      <Terms xmlns="http://schemas.microsoft.com/office/infopath/2007/PartnerControls"/>
    </lcf76f155ced4ddcb4097134ff3c332f>
    <TaxCatchAll xmlns="7bc8a447-f721-4e42-a1fd-78e4bbcfa9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A7A0CF6DF30341AAA75C29ACE07163" ma:contentTypeVersion="15" ma:contentTypeDescription="Create a new document." ma:contentTypeScope="" ma:versionID="0b253d5417b8f5cc3877f5a2080b47e3">
  <xsd:schema xmlns:xsd="http://www.w3.org/2001/XMLSchema" xmlns:xs="http://www.w3.org/2001/XMLSchema" xmlns:p="http://schemas.microsoft.com/office/2006/metadata/properties" xmlns:ns2="8831752d-ca5e-4b17-8bd1-576fab250b97" xmlns:ns3="7bc8a447-f721-4e42-a1fd-78e4bbcfa9a6" targetNamespace="http://schemas.microsoft.com/office/2006/metadata/properties" ma:root="true" ma:fieldsID="4b63ee56581a59c4d3d85378d2f2acf9" ns2:_="" ns3:_="">
    <xsd:import namespace="8831752d-ca5e-4b17-8bd1-576fab250b97"/>
    <xsd:import namespace="7bc8a447-f721-4e42-a1fd-78e4bbcfa9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1752d-ca5e-4b17-8bd1-576fab250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99a7005-3a89-47da-be1a-f135e042cf9c"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c8a447-f721-4e42-a1fd-78e4bbcfa9a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eb1073b-7792-4f07-bb26-8df2f3a70972}" ma:internalName="TaxCatchAll" ma:showField="CatchAllData" ma:web="7bc8a447-f721-4e42-a1fd-78e4bbcfa9a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B576E1-E1B5-45CD-B1F5-CA38FBEAA482}">
  <ds:schemaRefs>
    <ds:schemaRef ds:uri="http://purl.org/dc/dcmitype/"/>
    <ds:schemaRef ds:uri="http://purl.org/dc/elements/1.1/"/>
    <ds:schemaRef ds:uri="http://www.w3.org/XML/1998/namespace"/>
    <ds:schemaRef ds:uri="8831752d-ca5e-4b17-8bd1-576fab250b97"/>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7bc8a447-f721-4e42-a1fd-78e4bbcfa9a6"/>
    <ds:schemaRef ds:uri="http://purl.org/dc/terms/"/>
  </ds:schemaRefs>
</ds:datastoreItem>
</file>

<file path=customXml/itemProps2.xml><?xml version="1.0" encoding="utf-8"?>
<ds:datastoreItem xmlns:ds="http://schemas.openxmlformats.org/officeDocument/2006/customXml" ds:itemID="{53929EA6-01C1-4C68-8B34-966A9702D0D5}">
  <ds:schemaRefs>
    <ds:schemaRef ds:uri="http://schemas.microsoft.com/sharepoint/v3/contenttype/forms"/>
  </ds:schemaRefs>
</ds:datastoreItem>
</file>

<file path=customXml/itemProps3.xml><?xml version="1.0" encoding="utf-8"?>
<ds:datastoreItem xmlns:ds="http://schemas.openxmlformats.org/officeDocument/2006/customXml" ds:itemID="{B895E54C-EB8B-485C-A38E-9BF331701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1752d-ca5e-4b17-8bd1-576fab250b97"/>
    <ds:schemaRef ds:uri="7bc8a447-f721-4e42-a1fd-78e4bbcfa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322</Words>
  <Application>Microsoft Office PowerPoint</Application>
  <PresentationFormat>Custom</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Dreaming Outloud Sans</vt:lpstr>
      <vt:lpstr>Calibri</vt:lpstr>
      <vt:lpstr>Paalalabas Wide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dc:title>
  <dc:creator>Cartwright, Tracey</dc:creator>
  <cp:lastModifiedBy>Cartwright, Tracey</cp:lastModifiedBy>
  <cp:revision>10</cp:revision>
  <dcterms:created xsi:type="dcterms:W3CDTF">2006-08-16T00:00:00Z</dcterms:created>
  <dcterms:modified xsi:type="dcterms:W3CDTF">2023-06-04T14:26:11Z</dcterms:modified>
  <dc:identifier>DAFgc5b_hzE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0x010100BCA7A0CF6DF30341AAA75C29ACE07163</vt:lpwstr>
  </property>
  <property fmtid="{D5CDD505-2E9C-101B-9397-08002B2CF9AE}" pid="3" name="MediaServiceImageTags">
    <vt:lpwstr/>
  </property>
</Properties>
</file>