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914099-9915-4C2C-ABEB-76D9348A15F2}" v="1" dt="2024-10-08T12:48:54.0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t, Kerry" userId="d0ce12e6-6d94-499c-8235-b001847a7add" providerId="ADAL" clId="{CC914099-9915-4C2C-ABEB-76D9348A15F2}"/>
    <pc:docChg chg="modSld">
      <pc:chgData name="Malt, Kerry" userId="d0ce12e6-6d94-499c-8235-b001847a7add" providerId="ADAL" clId="{CC914099-9915-4C2C-ABEB-76D9348A15F2}" dt="2024-10-08T12:48:54.059" v="0"/>
      <pc:docMkLst>
        <pc:docMk/>
      </pc:docMkLst>
      <pc:sldChg chg="modSp">
        <pc:chgData name="Malt, Kerry" userId="d0ce12e6-6d94-499c-8235-b001847a7add" providerId="ADAL" clId="{CC914099-9915-4C2C-ABEB-76D9348A15F2}" dt="2024-10-08T12:48:54.059" v="0"/>
        <pc:sldMkLst>
          <pc:docMk/>
          <pc:sldMk cId="1452827506" sldId="257"/>
        </pc:sldMkLst>
        <pc:graphicFrameChg chg="mod">
          <ac:chgData name="Malt, Kerry" userId="d0ce12e6-6d94-499c-8235-b001847a7add" providerId="ADAL" clId="{CC914099-9915-4C2C-ABEB-76D9348A15F2}" dt="2024-10-08T12:48:54.059" v="0"/>
          <ac:graphicFrameMkLst>
            <pc:docMk/>
            <pc:sldMk cId="1452827506" sldId="257"/>
            <ac:graphicFrameMk id="2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D47455-02A6-4C43-ABD2-717B584FE96C}" type="doc">
      <dgm:prSet loTypeId="urn:microsoft.com/office/officeart/2005/8/layout/cycle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04DC7CCF-02C0-416F-90D1-7857CEB167EF}">
      <dgm:prSet phldrT="[Text]" custT="1"/>
      <dgm:spPr>
        <a:noFill/>
        <a:ln w="38100">
          <a:solidFill>
            <a:srgbClr val="CC00FF"/>
          </a:solidFill>
        </a:ln>
      </dgm:spPr>
      <dgm:t>
        <a:bodyPr anchor="t"/>
        <a:lstStyle/>
        <a:p>
          <a:pPr algn="l"/>
          <a:endParaRPr lang="en-GB" sz="900" b="0" dirty="0">
            <a:solidFill>
              <a:schemeClr val="tx1"/>
            </a:solidFill>
            <a:latin typeface="Comic Sans MS" pitchFamily="66" charset="0"/>
          </a:endParaRPr>
        </a:p>
      </dgm:t>
    </dgm:pt>
    <dgm:pt modelId="{950D7277-1885-437E-84AA-B034978DDFB0}" type="parTrans" cxnId="{9E35497A-9C87-43B5-BB78-042F1EB39998}">
      <dgm:prSet/>
      <dgm:spPr/>
      <dgm:t>
        <a:bodyPr/>
        <a:lstStyle/>
        <a:p>
          <a:endParaRPr lang="en-GB"/>
        </a:p>
      </dgm:t>
    </dgm:pt>
    <dgm:pt modelId="{7894F5CB-5002-4203-B80D-DEA047C19B70}" type="sibTrans" cxnId="{9E35497A-9C87-43B5-BB78-042F1EB39998}">
      <dgm:prSet/>
      <dgm:spPr/>
      <dgm:t>
        <a:bodyPr/>
        <a:lstStyle/>
        <a:p>
          <a:endParaRPr lang="en-GB"/>
        </a:p>
      </dgm:t>
    </dgm:pt>
    <dgm:pt modelId="{2564BF81-6E66-4A8E-8218-6D2014CF47E4}">
      <dgm:prSet phldrT="[Text]" custT="1"/>
      <dgm:spPr>
        <a:noFill/>
        <a:ln w="38100">
          <a:solidFill>
            <a:srgbClr val="FFC000"/>
          </a:solidFill>
        </a:ln>
      </dgm:spPr>
      <dgm:t>
        <a:bodyPr anchor="t"/>
        <a:lstStyle/>
        <a:p>
          <a:pPr algn="l"/>
          <a:endParaRPr lang="en-GB" sz="900" b="0" dirty="0">
            <a:solidFill>
              <a:srgbClr val="FFC000"/>
            </a:solidFill>
            <a:latin typeface="Comic Sans MS" pitchFamily="66" charset="0"/>
          </a:endParaRPr>
        </a:p>
      </dgm:t>
    </dgm:pt>
    <dgm:pt modelId="{1F0D635F-1454-4442-B561-B0FF7E01230F}" type="parTrans" cxnId="{B97D1606-EAD7-494B-8CE0-82DEAD550C34}">
      <dgm:prSet/>
      <dgm:spPr/>
      <dgm:t>
        <a:bodyPr/>
        <a:lstStyle/>
        <a:p>
          <a:endParaRPr lang="en-GB"/>
        </a:p>
      </dgm:t>
    </dgm:pt>
    <dgm:pt modelId="{4CC353B2-27FB-4800-AC35-751156ED6FD1}" type="sibTrans" cxnId="{B97D1606-EAD7-494B-8CE0-82DEAD550C34}">
      <dgm:prSet/>
      <dgm:spPr/>
      <dgm:t>
        <a:bodyPr/>
        <a:lstStyle/>
        <a:p>
          <a:endParaRPr lang="en-GB"/>
        </a:p>
      </dgm:t>
    </dgm:pt>
    <dgm:pt modelId="{6468536C-26C8-434A-8842-F49065638156}">
      <dgm:prSet phldrT="[Text]" custT="1"/>
      <dgm:spPr>
        <a:noFill/>
        <a:ln w="38100">
          <a:solidFill>
            <a:srgbClr val="FF0000"/>
          </a:solidFill>
        </a:ln>
      </dgm:spPr>
      <dgm:t>
        <a:bodyPr anchor="t"/>
        <a:lstStyle/>
        <a:p>
          <a:pPr algn="l"/>
          <a:endParaRPr lang="en-GB" sz="900" b="0" dirty="0">
            <a:solidFill>
              <a:srgbClr val="FF0000"/>
            </a:solidFill>
            <a:latin typeface="Comic Sans MS" pitchFamily="66" charset="0"/>
          </a:endParaRPr>
        </a:p>
      </dgm:t>
    </dgm:pt>
    <dgm:pt modelId="{B59C9818-3918-439A-8B82-B95B185DE414}" type="parTrans" cxnId="{466B724B-38F7-4221-9CB9-560C8114D6B2}">
      <dgm:prSet/>
      <dgm:spPr/>
      <dgm:t>
        <a:bodyPr/>
        <a:lstStyle/>
        <a:p>
          <a:endParaRPr lang="en-GB"/>
        </a:p>
      </dgm:t>
    </dgm:pt>
    <dgm:pt modelId="{17E0241F-47B6-4385-85E2-0C8A67C9128C}" type="sibTrans" cxnId="{466B724B-38F7-4221-9CB9-560C8114D6B2}">
      <dgm:prSet/>
      <dgm:spPr/>
      <dgm:t>
        <a:bodyPr/>
        <a:lstStyle/>
        <a:p>
          <a:endParaRPr lang="en-GB"/>
        </a:p>
      </dgm:t>
    </dgm:pt>
    <dgm:pt modelId="{4A887499-7300-44F9-A09A-9A20719CD1B6}">
      <dgm:prSet phldrT="[Text]"/>
      <dgm:spPr>
        <a:noFill/>
        <a:ln w="38100">
          <a:solidFill>
            <a:srgbClr val="FF0000"/>
          </a:solidFill>
        </a:ln>
      </dgm:spPr>
      <dgm:t>
        <a:bodyPr/>
        <a:lstStyle/>
        <a:p>
          <a:endParaRPr lang="en-GB" dirty="0"/>
        </a:p>
      </dgm:t>
    </dgm:pt>
    <dgm:pt modelId="{B7C3E1D7-F325-4562-8482-6740439334E7}" type="parTrans" cxnId="{096FD377-8DCD-4F4F-A1AD-C74F58D91A2C}">
      <dgm:prSet/>
      <dgm:spPr/>
      <dgm:t>
        <a:bodyPr/>
        <a:lstStyle/>
        <a:p>
          <a:endParaRPr lang="en-GB"/>
        </a:p>
      </dgm:t>
    </dgm:pt>
    <dgm:pt modelId="{3F6B3580-0107-40FE-B6C0-D672508C276A}" type="sibTrans" cxnId="{096FD377-8DCD-4F4F-A1AD-C74F58D91A2C}">
      <dgm:prSet/>
      <dgm:spPr/>
      <dgm:t>
        <a:bodyPr/>
        <a:lstStyle/>
        <a:p>
          <a:endParaRPr lang="en-GB"/>
        </a:p>
      </dgm:t>
    </dgm:pt>
    <dgm:pt modelId="{F5862525-A695-4A12-90C2-9043DA425922}">
      <dgm:prSet/>
      <dgm:spPr>
        <a:noFill/>
        <a:ln w="38100">
          <a:solidFill>
            <a:srgbClr val="FFC000"/>
          </a:solidFill>
        </a:ln>
      </dgm:spPr>
      <dgm:t>
        <a:bodyPr/>
        <a:lstStyle/>
        <a:p>
          <a:endParaRPr lang="en-GB"/>
        </a:p>
      </dgm:t>
    </dgm:pt>
    <dgm:pt modelId="{2FE93B8E-4732-4DF2-9A2F-ADD54B861DDB}" type="parTrans" cxnId="{5017AA53-5349-4D42-942B-DCADD6B14273}">
      <dgm:prSet/>
      <dgm:spPr/>
      <dgm:t>
        <a:bodyPr/>
        <a:lstStyle/>
        <a:p>
          <a:endParaRPr lang="en-GB"/>
        </a:p>
      </dgm:t>
    </dgm:pt>
    <dgm:pt modelId="{42CECB3D-B2F5-475A-AC0D-E3AAA39C1D2A}" type="sibTrans" cxnId="{5017AA53-5349-4D42-942B-DCADD6B14273}">
      <dgm:prSet/>
      <dgm:spPr/>
      <dgm:t>
        <a:bodyPr/>
        <a:lstStyle/>
        <a:p>
          <a:endParaRPr lang="en-GB"/>
        </a:p>
      </dgm:t>
    </dgm:pt>
    <dgm:pt modelId="{0F223CD8-5688-4A74-8910-A532045F6734}">
      <dgm:prSet/>
      <dgm:spPr>
        <a:noFill/>
        <a:ln w="38100">
          <a:solidFill>
            <a:srgbClr val="CC00FF"/>
          </a:solidFill>
        </a:ln>
      </dgm:spPr>
      <dgm:t>
        <a:bodyPr/>
        <a:lstStyle/>
        <a:p>
          <a:endParaRPr lang="en-GB"/>
        </a:p>
      </dgm:t>
    </dgm:pt>
    <dgm:pt modelId="{31B42D3A-93C6-4377-8440-700F663DDA55}" type="parTrans" cxnId="{8FA437B8-B530-45CB-BC91-2403D62BF891}">
      <dgm:prSet/>
      <dgm:spPr/>
      <dgm:t>
        <a:bodyPr/>
        <a:lstStyle/>
        <a:p>
          <a:endParaRPr lang="en-GB"/>
        </a:p>
      </dgm:t>
    </dgm:pt>
    <dgm:pt modelId="{DDF1437A-32B6-4123-8234-BC397290ED59}" type="sibTrans" cxnId="{8FA437B8-B530-45CB-BC91-2403D62BF891}">
      <dgm:prSet/>
      <dgm:spPr/>
      <dgm:t>
        <a:bodyPr/>
        <a:lstStyle/>
        <a:p>
          <a:endParaRPr lang="en-GB"/>
        </a:p>
      </dgm:t>
    </dgm:pt>
    <dgm:pt modelId="{9321EAE5-213F-412A-B105-7072DB2DEFF3}">
      <dgm:prSet/>
      <dgm:spPr>
        <a:noFill/>
        <a:ln w="38100">
          <a:solidFill>
            <a:srgbClr val="FF0000"/>
          </a:solidFill>
        </a:ln>
      </dgm:spPr>
      <dgm:t>
        <a:bodyPr/>
        <a:lstStyle/>
        <a:p>
          <a:endParaRPr lang="en-GB"/>
        </a:p>
      </dgm:t>
    </dgm:pt>
    <dgm:pt modelId="{ABF79F93-51AC-421C-A3B3-3AD013DC9CB9}" type="parTrans" cxnId="{4B01839E-BE2B-4E47-B81F-7611ECAA3453}">
      <dgm:prSet/>
      <dgm:spPr/>
      <dgm:t>
        <a:bodyPr/>
        <a:lstStyle/>
        <a:p>
          <a:endParaRPr lang="en-GB"/>
        </a:p>
      </dgm:t>
    </dgm:pt>
    <dgm:pt modelId="{FD5AD254-03A4-40DE-89A8-7555852CAB09}" type="sibTrans" cxnId="{4B01839E-BE2B-4E47-B81F-7611ECAA3453}">
      <dgm:prSet/>
      <dgm:spPr/>
      <dgm:t>
        <a:bodyPr/>
        <a:lstStyle/>
        <a:p>
          <a:endParaRPr lang="en-GB"/>
        </a:p>
      </dgm:t>
    </dgm:pt>
    <dgm:pt modelId="{668CEF3A-874E-42CE-B4F2-D9AFF76143A9}">
      <dgm:prSet phldrT="[Text]"/>
      <dgm:spPr>
        <a:noFill/>
        <a:ln w="38100">
          <a:solidFill>
            <a:srgbClr val="00B050"/>
          </a:solidFill>
        </a:ln>
      </dgm:spPr>
      <dgm:t>
        <a:bodyPr/>
        <a:lstStyle/>
        <a:p>
          <a:endParaRPr lang="en-GB" dirty="0"/>
        </a:p>
      </dgm:t>
    </dgm:pt>
    <dgm:pt modelId="{6555F4B4-2D11-4F97-A689-1939F110B1E3}" type="parTrans" cxnId="{538E08CB-6E6F-4429-B698-EDA625BDFFCC}">
      <dgm:prSet/>
      <dgm:spPr/>
      <dgm:t>
        <a:bodyPr/>
        <a:lstStyle/>
        <a:p>
          <a:endParaRPr lang="en-US"/>
        </a:p>
      </dgm:t>
    </dgm:pt>
    <dgm:pt modelId="{EA06C60D-3F53-4131-AE06-C61FB77F7B8C}" type="sibTrans" cxnId="{538E08CB-6E6F-4429-B698-EDA625BDFFCC}">
      <dgm:prSet/>
      <dgm:spPr/>
      <dgm:t>
        <a:bodyPr/>
        <a:lstStyle/>
        <a:p>
          <a:endParaRPr lang="en-US"/>
        </a:p>
      </dgm:t>
    </dgm:pt>
    <dgm:pt modelId="{682E774E-1F29-4D7F-9AB2-B1DA5629D702}" type="pres">
      <dgm:prSet presAssocID="{A1D47455-02A6-4C43-ABD2-717B584FE96C}" presName="cycle" presStyleCnt="0">
        <dgm:presLayoutVars>
          <dgm:dir/>
          <dgm:resizeHandles val="exact"/>
        </dgm:presLayoutVars>
      </dgm:prSet>
      <dgm:spPr/>
    </dgm:pt>
    <dgm:pt modelId="{944F24EF-E2CF-4256-8756-10DE8FF868A8}" type="pres">
      <dgm:prSet presAssocID="{04DC7CCF-02C0-416F-90D1-7857CEB167EF}" presName="node" presStyleLbl="node1" presStyleIdx="0" presStyleCnt="8" custScaleX="155133" custScaleY="249731" custRadScaleRad="86963" custRadScaleInc="-2035">
        <dgm:presLayoutVars>
          <dgm:bulletEnabled val="1"/>
        </dgm:presLayoutVars>
      </dgm:prSet>
      <dgm:spPr/>
    </dgm:pt>
    <dgm:pt modelId="{EBD530B0-95E3-4708-B5EA-568D87D29609}" type="pres">
      <dgm:prSet presAssocID="{04DC7CCF-02C0-416F-90D1-7857CEB167EF}" presName="spNode" presStyleCnt="0"/>
      <dgm:spPr/>
    </dgm:pt>
    <dgm:pt modelId="{2115D5D4-E5E8-46B3-84BC-30B75F35D887}" type="pres">
      <dgm:prSet presAssocID="{7894F5CB-5002-4203-B80D-DEA047C19B70}" presName="sibTrans" presStyleLbl="sibTrans1D1" presStyleIdx="0" presStyleCnt="8"/>
      <dgm:spPr/>
    </dgm:pt>
    <dgm:pt modelId="{BA0FB425-EBFE-48D6-BD87-62645417538A}" type="pres">
      <dgm:prSet presAssocID="{0F223CD8-5688-4A74-8910-A532045F6734}" presName="node" presStyleLbl="node1" presStyleIdx="1" presStyleCnt="8" custScaleX="183698" custScaleY="132144" custRadScaleRad="100485" custRadScaleInc="46811">
        <dgm:presLayoutVars>
          <dgm:bulletEnabled val="1"/>
        </dgm:presLayoutVars>
      </dgm:prSet>
      <dgm:spPr/>
    </dgm:pt>
    <dgm:pt modelId="{9BC90929-658D-487D-A3AC-160A8EC389FB}" type="pres">
      <dgm:prSet presAssocID="{0F223CD8-5688-4A74-8910-A532045F6734}" presName="spNode" presStyleCnt="0"/>
      <dgm:spPr/>
    </dgm:pt>
    <dgm:pt modelId="{9F89B610-72CE-4D43-8917-BD592FE2CEA6}" type="pres">
      <dgm:prSet presAssocID="{DDF1437A-32B6-4123-8234-BC397290ED59}" presName="sibTrans" presStyleLbl="sibTrans1D1" presStyleIdx="1" presStyleCnt="8"/>
      <dgm:spPr/>
    </dgm:pt>
    <dgm:pt modelId="{D8FDC5E4-7AFA-4133-BDBE-E4DA6B87A9B9}" type="pres">
      <dgm:prSet presAssocID="{F5862525-A695-4A12-90C2-9043DA425922}" presName="node" presStyleLbl="node1" presStyleIdx="2" presStyleCnt="8" custScaleX="138510" custScaleY="151147" custRadScaleRad="108186" custRadScaleInc="-7040">
        <dgm:presLayoutVars>
          <dgm:bulletEnabled val="1"/>
        </dgm:presLayoutVars>
      </dgm:prSet>
      <dgm:spPr/>
    </dgm:pt>
    <dgm:pt modelId="{1B31DA15-2DCA-40F3-B816-A7B0CD78BD9E}" type="pres">
      <dgm:prSet presAssocID="{F5862525-A695-4A12-90C2-9043DA425922}" presName="spNode" presStyleCnt="0"/>
      <dgm:spPr/>
    </dgm:pt>
    <dgm:pt modelId="{7141B584-95F8-477A-985B-C1880DFE916A}" type="pres">
      <dgm:prSet presAssocID="{42CECB3D-B2F5-475A-AC0D-E3AAA39C1D2A}" presName="sibTrans" presStyleLbl="sibTrans1D1" presStyleIdx="2" presStyleCnt="8"/>
      <dgm:spPr/>
    </dgm:pt>
    <dgm:pt modelId="{7F333235-3C38-46EC-8C7A-27C97F26BD94}" type="pres">
      <dgm:prSet presAssocID="{2564BF81-6E66-4A8E-8218-6D2014CF47E4}" presName="node" presStyleLbl="node1" presStyleIdx="3" presStyleCnt="8" custScaleX="221235" custScaleY="269571" custRadScaleRad="100257" custRadScaleInc="37373">
        <dgm:presLayoutVars>
          <dgm:bulletEnabled val="1"/>
        </dgm:presLayoutVars>
      </dgm:prSet>
      <dgm:spPr/>
    </dgm:pt>
    <dgm:pt modelId="{4A88B3A9-95C0-466C-9FBE-AA67B8ADCD6B}" type="pres">
      <dgm:prSet presAssocID="{2564BF81-6E66-4A8E-8218-6D2014CF47E4}" presName="spNode" presStyleCnt="0"/>
      <dgm:spPr/>
    </dgm:pt>
    <dgm:pt modelId="{D0B399BD-C0F2-420A-9074-24072183A085}" type="pres">
      <dgm:prSet presAssocID="{4CC353B2-27FB-4800-AC35-751156ED6FD1}" presName="sibTrans" presStyleLbl="sibTrans1D1" presStyleIdx="3" presStyleCnt="8"/>
      <dgm:spPr/>
    </dgm:pt>
    <dgm:pt modelId="{A291D1FF-8C69-4538-8133-84A3D6D9E4DE}" type="pres">
      <dgm:prSet presAssocID="{6468536C-26C8-434A-8842-F49065638156}" presName="node" presStyleLbl="node1" presStyleIdx="4" presStyleCnt="8" custScaleX="120987" custScaleY="165038" custRadScaleRad="94784" custRadScaleInc="148065">
        <dgm:presLayoutVars>
          <dgm:bulletEnabled val="1"/>
        </dgm:presLayoutVars>
      </dgm:prSet>
      <dgm:spPr/>
    </dgm:pt>
    <dgm:pt modelId="{AF9F12BF-0F2A-4E5C-8F42-6747E7DF58D0}" type="pres">
      <dgm:prSet presAssocID="{6468536C-26C8-434A-8842-F49065638156}" presName="spNode" presStyleCnt="0"/>
      <dgm:spPr/>
    </dgm:pt>
    <dgm:pt modelId="{CE29ED58-D86E-4874-BBDB-F8879FED26F9}" type="pres">
      <dgm:prSet presAssocID="{17E0241F-47B6-4385-85E2-0C8A67C9128C}" presName="sibTrans" presStyleLbl="sibTrans1D1" presStyleIdx="4" presStyleCnt="8"/>
      <dgm:spPr/>
    </dgm:pt>
    <dgm:pt modelId="{061D2BA3-E794-412E-88DE-726B6ECF5718}" type="pres">
      <dgm:prSet presAssocID="{9321EAE5-213F-412A-B105-7072DB2DEFF3}" presName="node" presStyleLbl="node1" presStyleIdx="5" presStyleCnt="8" custScaleX="131786" custScaleY="168791" custRadScaleRad="105269" custRadScaleInc="129749">
        <dgm:presLayoutVars>
          <dgm:bulletEnabled val="1"/>
        </dgm:presLayoutVars>
      </dgm:prSet>
      <dgm:spPr/>
    </dgm:pt>
    <dgm:pt modelId="{13F1A58C-F8B7-4BB5-81AE-66EE94FA4F0E}" type="pres">
      <dgm:prSet presAssocID="{9321EAE5-213F-412A-B105-7072DB2DEFF3}" presName="spNode" presStyleCnt="0"/>
      <dgm:spPr/>
    </dgm:pt>
    <dgm:pt modelId="{5A638F8B-74E7-4CC9-81D2-5CED81424423}" type="pres">
      <dgm:prSet presAssocID="{FD5AD254-03A4-40DE-89A8-7555852CAB09}" presName="sibTrans" presStyleLbl="sibTrans1D1" presStyleIdx="5" presStyleCnt="8"/>
      <dgm:spPr/>
    </dgm:pt>
    <dgm:pt modelId="{BBF62E9F-E465-4396-A073-BA22F8CF10B0}" type="pres">
      <dgm:prSet presAssocID="{4A887499-7300-44F9-A09A-9A20719CD1B6}" presName="node" presStyleLbl="node1" presStyleIdx="6" presStyleCnt="8" custScaleX="110724" custScaleY="173543" custRadScaleRad="111538" custRadScaleInc="33867">
        <dgm:presLayoutVars>
          <dgm:bulletEnabled val="1"/>
        </dgm:presLayoutVars>
      </dgm:prSet>
      <dgm:spPr/>
    </dgm:pt>
    <dgm:pt modelId="{D2861F6F-7E31-40AD-BF92-CD544C7DD4D7}" type="pres">
      <dgm:prSet presAssocID="{4A887499-7300-44F9-A09A-9A20719CD1B6}" presName="spNode" presStyleCnt="0"/>
      <dgm:spPr/>
    </dgm:pt>
    <dgm:pt modelId="{DF397931-5F1A-4D49-A010-3D1D7B8398C1}" type="pres">
      <dgm:prSet presAssocID="{3F6B3580-0107-40FE-B6C0-D672508C276A}" presName="sibTrans" presStyleLbl="sibTrans1D1" presStyleIdx="6" presStyleCnt="8"/>
      <dgm:spPr/>
    </dgm:pt>
    <dgm:pt modelId="{C66A9428-FE12-4356-AF09-9D95AFD431FB}" type="pres">
      <dgm:prSet presAssocID="{668CEF3A-874E-42CE-B4F2-D9AFF76143A9}" presName="node" presStyleLbl="node1" presStyleIdx="7" presStyleCnt="8" custScaleX="130027" custScaleY="180476" custRadScaleRad="102865" custRadScaleInc="16682">
        <dgm:presLayoutVars>
          <dgm:bulletEnabled val="1"/>
        </dgm:presLayoutVars>
      </dgm:prSet>
      <dgm:spPr/>
    </dgm:pt>
    <dgm:pt modelId="{55A6604E-0C52-4D63-832D-145E1EB37216}" type="pres">
      <dgm:prSet presAssocID="{668CEF3A-874E-42CE-B4F2-D9AFF76143A9}" presName="spNode" presStyleCnt="0"/>
      <dgm:spPr/>
    </dgm:pt>
    <dgm:pt modelId="{0307669F-553F-4721-A43F-1E35D966F356}" type="pres">
      <dgm:prSet presAssocID="{EA06C60D-3F53-4131-AE06-C61FB77F7B8C}" presName="sibTrans" presStyleLbl="sibTrans1D1" presStyleIdx="7" presStyleCnt="8"/>
      <dgm:spPr/>
    </dgm:pt>
  </dgm:ptLst>
  <dgm:cxnLst>
    <dgm:cxn modelId="{B97D1606-EAD7-494B-8CE0-82DEAD550C34}" srcId="{A1D47455-02A6-4C43-ABD2-717B584FE96C}" destId="{2564BF81-6E66-4A8E-8218-6D2014CF47E4}" srcOrd="3" destOrd="0" parTransId="{1F0D635F-1454-4442-B561-B0FF7E01230F}" sibTransId="{4CC353B2-27FB-4800-AC35-751156ED6FD1}"/>
    <dgm:cxn modelId="{C2A1D60D-12C5-45B4-AC89-DB50DB115294}" type="presOf" srcId="{3F6B3580-0107-40FE-B6C0-D672508C276A}" destId="{DF397931-5F1A-4D49-A010-3D1D7B8398C1}" srcOrd="0" destOrd="0" presId="urn:microsoft.com/office/officeart/2005/8/layout/cycle6"/>
    <dgm:cxn modelId="{DA15B80F-CA7A-4D4D-9B14-B145CC2CEBD0}" type="presOf" srcId="{EA06C60D-3F53-4131-AE06-C61FB77F7B8C}" destId="{0307669F-553F-4721-A43F-1E35D966F356}" srcOrd="0" destOrd="0" presId="urn:microsoft.com/office/officeart/2005/8/layout/cycle6"/>
    <dgm:cxn modelId="{FF557E1E-6E48-4C95-B26C-5E9D1BFB3DFB}" type="presOf" srcId="{42CECB3D-B2F5-475A-AC0D-E3AAA39C1D2A}" destId="{7141B584-95F8-477A-985B-C1880DFE916A}" srcOrd="0" destOrd="0" presId="urn:microsoft.com/office/officeart/2005/8/layout/cycle6"/>
    <dgm:cxn modelId="{47CE211F-8680-43C6-9CCC-1B079324F796}" type="presOf" srcId="{668CEF3A-874E-42CE-B4F2-D9AFF76143A9}" destId="{C66A9428-FE12-4356-AF09-9D95AFD431FB}" srcOrd="0" destOrd="0" presId="urn:microsoft.com/office/officeart/2005/8/layout/cycle6"/>
    <dgm:cxn modelId="{27B12738-7329-4126-94D7-613B35BFBF5F}" type="presOf" srcId="{A1D47455-02A6-4C43-ABD2-717B584FE96C}" destId="{682E774E-1F29-4D7F-9AB2-B1DA5629D702}" srcOrd="0" destOrd="0" presId="urn:microsoft.com/office/officeart/2005/8/layout/cycle6"/>
    <dgm:cxn modelId="{5D466438-6271-4F6B-A14B-065559BAD3B5}" type="presOf" srcId="{6468536C-26C8-434A-8842-F49065638156}" destId="{A291D1FF-8C69-4538-8133-84A3D6D9E4DE}" srcOrd="0" destOrd="0" presId="urn:microsoft.com/office/officeart/2005/8/layout/cycle6"/>
    <dgm:cxn modelId="{8BEDC138-8776-446C-927E-C3E043083214}" type="presOf" srcId="{4A887499-7300-44F9-A09A-9A20719CD1B6}" destId="{BBF62E9F-E465-4396-A073-BA22F8CF10B0}" srcOrd="0" destOrd="0" presId="urn:microsoft.com/office/officeart/2005/8/layout/cycle6"/>
    <dgm:cxn modelId="{E879C161-C09F-40C9-93D2-58C9776B32E3}" type="presOf" srcId="{9321EAE5-213F-412A-B105-7072DB2DEFF3}" destId="{061D2BA3-E794-412E-88DE-726B6ECF5718}" srcOrd="0" destOrd="0" presId="urn:microsoft.com/office/officeart/2005/8/layout/cycle6"/>
    <dgm:cxn modelId="{C171E567-F049-481D-9035-0A15B7CDFC34}" type="presOf" srcId="{4CC353B2-27FB-4800-AC35-751156ED6FD1}" destId="{D0B399BD-C0F2-420A-9074-24072183A085}" srcOrd="0" destOrd="0" presId="urn:microsoft.com/office/officeart/2005/8/layout/cycle6"/>
    <dgm:cxn modelId="{466B724B-38F7-4221-9CB9-560C8114D6B2}" srcId="{A1D47455-02A6-4C43-ABD2-717B584FE96C}" destId="{6468536C-26C8-434A-8842-F49065638156}" srcOrd="4" destOrd="0" parTransId="{B59C9818-3918-439A-8B82-B95B185DE414}" sibTransId="{17E0241F-47B6-4385-85E2-0C8A67C9128C}"/>
    <dgm:cxn modelId="{386A5F6D-39EE-4D76-A380-4AFA1A7678AC}" type="presOf" srcId="{17E0241F-47B6-4385-85E2-0C8A67C9128C}" destId="{CE29ED58-D86E-4874-BBDB-F8879FED26F9}" srcOrd="0" destOrd="0" presId="urn:microsoft.com/office/officeart/2005/8/layout/cycle6"/>
    <dgm:cxn modelId="{5017AA53-5349-4D42-942B-DCADD6B14273}" srcId="{A1D47455-02A6-4C43-ABD2-717B584FE96C}" destId="{F5862525-A695-4A12-90C2-9043DA425922}" srcOrd="2" destOrd="0" parTransId="{2FE93B8E-4732-4DF2-9A2F-ADD54B861DDB}" sibTransId="{42CECB3D-B2F5-475A-AC0D-E3AAA39C1D2A}"/>
    <dgm:cxn modelId="{096FD377-8DCD-4F4F-A1AD-C74F58D91A2C}" srcId="{A1D47455-02A6-4C43-ABD2-717B584FE96C}" destId="{4A887499-7300-44F9-A09A-9A20719CD1B6}" srcOrd="6" destOrd="0" parTransId="{B7C3E1D7-F325-4562-8482-6740439334E7}" sibTransId="{3F6B3580-0107-40FE-B6C0-D672508C276A}"/>
    <dgm:cxn modelId="{9E35497A-9C87-43B5-BB78-042F1EB39998}" srcId="{A1D47455-02A6-4C43-ABD2-717B584FE96C}" destId="{04DC7CCF-02C0-416F-90D1-7857CEB167EF}" srcOrd="0" destOrd="0" parTransId="{950D7277-1885-437E-84AA-B034978DDFB0}" sibTransId="{7894F5CB-5002-4203-B80D-DEA047C19B70}"/>
    <dgm:cxn modelId="{FEF60880-5EFA-4F4F-9D01-F708E05FF187}" type="presOf" srcId="{7894F5CB-5002-4203-B80D-DEA047C19B70}" destId="{2115D5D4-E5E8-46B3-84BC-30B75F35D887}" srcOrd="0" destOrd="0" presId="urn:microsoft.com/office/officeart/2005/8/layout/cycle6"/>
    <dgm:cxn modelId="{2F9FA49D-898C-4D7F-B710-224A520F0932}" type="presOf" srcId="{DDF1437A-32B6-4123-8234-BC397290ED59}" destId="{9F89B610-72CE-4D43-8917-BD592FE2CEA6}" srcOrd="0" destOrd="0" presId="urn:microsoft.com/office/officeart/2005/8/layout/cycle6"/>
    <dgm:cxn modelId="{4B01839E-BE2B-4E47-B81F-7611ECAA3453}" srcId="{A1D47455-02A6-4C43-ABD2-717B584FE96C}" destId="{9321EAE5-213F-412A-B105-7072DB2DEFF3}" srcOrd="5" destOrd="0" parTransId="{ABF79F93-51AC-421C-A3B3-3AD013DC9CB9}" sibTransId="{FD5AD254-03A4-40DE-89A8-7555852CAB09}"/>
    <dgm:cxn modelId="{D15FBAA2-B1A2-4E75-8A9F-F181519BE088}" type="presOf" srcId="{2564BF81-6E66-4A8E-8218-6D2014CF47E4}" destId="{7F333235-3C38-46EC-8C7A-27C97F26BD94}" srcOrd="0" destOrd="0" presId="urn:microsoft.com/office/officeart/2005/8/layout/cycle6"/>
    <dgm:cxn modelId="{8FA437B8-B530-45CB-BC91-2403D62BF891}" srcId="{A1D47455-02A6-4C43-ABD2-717B584FE96C}" destId="{0F223CD8-5688-4A74-8910-A532045F6734}" srcOrd="1" destOrd="0" parTransId="{31B42D3A-93C6-4377-8440-700F663DDA55}" sibTransId="{DDF1437A-32B6-4123-8234-BC397290ED59}"/>
    <dgm:cxn modelId="{1780A0BA-5B79-4B39-B163-63F1901756B7}" type="presOf" srcId="{04DC7CCF-02C0-416F-90D1-7857CEB167EF}" destId="{944F24EF-E2CF-4256-8756-10DE8FF868A8}" srcOrd="0" destOrd="0" presId="urn:microsoft.com/office/officeart/2005/8/layout/cycle6"/>
    <dgm:cxn modelId="{CB9419C0-21FC-4F2A-A447-D185894C677A}" type="presOf" srcId="{FD5AD254-03A4-40DE-89A8-7555852CAB09}" destId="{5A638F8B-74E7-4CC9-81D2-5CED81424423}" srcOrd="0" destOrd="0" presId="urn:microsoft.com/office/officeart/2005/8/layout/cycle6"/>
    <dgm:cxn modelId="{538E08CB-6E6F-4429-B698-EDA625BDFFCC}" srcId="{A1D47455-02A6-4C43-ABD2-717B584FE96C}" destId="{668CEF3A-874E-42CE-B4F2-D9AFF76143A9}" srcOrd="7" destOrd="0" parTransId="{6555F4B4-2D11-4F97-A689-1939F110B1E3}" sibTransId="{EA06C60D-3F53-4131-AE06-C61FB77F7B8C}"/>
    <dgm:cxn modelId="{CBB339DA-852C-4F82-B047-1B7B65ACC8DA}" type="presOf" srcId="{0F223CD8-5688-4A74-8910-A532045F6734}" destId="{BA0FB425-EBFE-48D6-BD87-62645417538A}" srcOrd="0" destOrd="0" presId="urn:microsoft.com/office/officeart/2005/8/layout/cycle6"/>
    <dgm:cxn modelId="{83FDC0EF-6FAD-4CB7-9250-0291DF3524F5}" type="presOf" srcId="{F5862525-A695-4A12-90C2-9043DA425922}" destId="{D8FDC5E4-7AFA-4133-BDBE-E4DA6B87A9B9}" srcOrd="0" destOrd="0" presId="urn:microsoft.com/office/officeart/2005/8/layout/cycle6"/>
    <dgm:cxn modelId="{989BC56D-441E-4A97-AB54-46B9C9D793AC}" type="presParOf" srcId="{682E774E-1F29-4D7F-9AB2-B1DA5629D702}" destId="{944F24EF-E2CF-4256-8756-10DE8FF868A8}" srcOrd="0" destOrd="0" presId="urn:microsoft.com/office/officeart/2005/8/layout/cycle6"/>
    <dgm:cxn modelId="{E0BB2774-2B1E-4138-8D1E-4B907D6FF06C}" type="presParOf" srcId="{682E774E-1F29-4D7F-9AB2-B1DA5629D702}" destId="{EBD530B0-95E3-4708-B5EA-568D87D29609}" srcOrd="1" destOrd="0" presId="urn:microsoft.com/office/officeart/2005/8/layout/cycle6"/>
    <dgm:cxn modelId="{5EED0DF3-C4C6-430E-A7E8-F2B5C027B1CF}" type="presParOf" srcId="{682E774E-1F29-4D7F-9AB2-B1DA5629D702}" destId="{2115D5D4-E5E8-46B3-84BC-30B75F35D887}" srcOrd="2" destOrd="0" presId="urn:microsoft.com/office/officeart/2005/8/layout/cycle6"/>
    <dgm:cxn modelId="{698C9A57-CA33-4815-96FE-9860E5F0656F}" type="presParOf" srcId="{682E774E-1F29-4D7F-9AB2-B1DA5629D702}" destId="{BA0FB425-EBFE-48D6-BD87-62645417538A}" srcOrd="3" destOrd="0" presId="urn:microsoft.com/office/officeart/2005/8/layout/cycle6"/>
    <dgm:cxn modelId="{42AAFEF4-786C-4652-BE05-999E8B440E45}" type="presParOf" srcId="{682E774E-1F29-4D7F-9AB2-B1DA5629D702}" destId="{9BC90929-658D-487D-A3AC-160A8EC389FB}" srcOrd="4" destOrd="0" presId="urn:microsoft.com/office/officeart/2005/8/layout/cycle6"/>
    <dgm:cxn modelId="{CBF6F91E-0EA1-4D39-8251-C0B9ED866A4E}" type="presParOf" srcId="{682E774E-1F29-4D7F-9AB2-B1DA5629D702}" destId="{9F89B610-72CE-4D43-8917-BD592FE2CEA6}" srcOrd="5" destOrd="0" presId="urn:microsoft.com/office/officeart/2005/8/layout/cycle6"/>
    <dgm:cxn modelId="{11B48A19-0A35-4EC8-B411-C48530BC62B0}" type="presParOf" srcId="{682E774E-1F29-4D7F-9AB2-B1DA5629D702}" destId="{D8FDC5E4-7AFA-4133-BDBE-E4DA6B87A9B9}" srcOrd="6" destOrd="0" presId="urn:microsoft.com/office/officeart/2005/8/layout/cycle6"/>
    <dgm:cxn modelId="{12180B47-B5F2-42E9-9B32-1034E89DA517}" type="presParOf" srcId="{682E774E-1F29-4D7F-9AB2-B1DA5629D702}" destId="{1B31DA15-2DCA-40F3-B816-A7B0CD78BD9E}" srcOrd="7" destOrd="0" presId="urn:microsoft.com/office/officeart/2005/8/layout/cycle6"/>
    <dgm:cxn modelId="{7F4E1D52-B22C-4E73-B241-24074A3C83A8}" type="presParOf" srcId="{682E774E-1F29-4D7F-9AB2-B1DA5629D702}" destId="{7141B584-95F8-477A-985B-C1880DFE916A}" srcOrd="8" destOrd="0" presId="urn:microsoft.com/office/officeart/2005/8/layout/cycle6"/>
    <dgm:cxn modelId="{24A5354B-2042-434C-94EF-43D8BD09AF66}" type="presParOf" srcId="{682E774E-1F29-4D7F-9AB2-B1DA5629D702}" destId="{7F333235-3C38-46EC-8C7A-27C97F26BD94}" srcOrd="9" destOrd="0" presId="urn:microsoft.com/office/officeart/2005/8/layout/cycle6"/>
    <dgm:cxn modelId="{FB079596-F74B-4ABB-8E61-7458D8734DBD}" type="presParOf" srcId="{682E774E-1F29-4D7F-9AB2-B1DA5629D702}" destId="{4A88B3A9-95C0-466C-9FBE-AA67B8ADCD6B}" srcOrd="10" destOrd="0" presId="urn:microsoft.com/office/officeart/2005/8/layout/cycle6"/>
    <dgm:cxn modelId="{6A43660E-F5DF-47C9-9E04-F0E04C0F44BD}" type="presParOf" srcId="{682E774E-1F29-4D7F-9AB2-B1DA5629D702}" destId="{D0B399BD-C0F2-420A-9074-24072183A085}" srcOrd="11" destOrd="0" presId="urn:microsoft.com/office/officeart/2005/8/layout/cycle6"/>
    <dgm:cxn modelId="{9838D45D-29DB-4DA7-BE76-E8FDF227436F}" type="presParOf" srcId="{682E774E-1F29-4D7F-9AB2-B1DA5629D702}" destId="{A291D1FF-8C69-4538-8133-84A3D6D9E4DE}" srcOrd="12" destOrd="0" presId="urn:microsoft.com/office/officeart/2005/8/layout/cycle6"/>
    <dgm:cxn modelId="{1453C8BA-40D0-460E-8AAA-B9CA639C7F89}" type="presParOf" srcId="{682E774E-1F29-4D7F-9AB2-B1DA5629D702}" destId="{AF9F12BF-0F2A-4E5C-8F42-6747E7DF58D0}" srcOrd="13" destOrd="0" presId="urn:microsoft.com/office/officeart/2005/8/layout/cycle6"/>
    <dgm:cxn modelId="{F839C3E8-7C54-4177-AC57-66AC4BE72924}" type="presParOf" srcId="{682E774E-1F29-4D7F-9AB2-B1DA5629D702}" destId="{CE29ED58-D86E-4874-BBDB-F8879FED26F9}" srcOrd="14" destOrd="0" presId="urn:microsoft.com/office/officeart/2005/8/layout/cycle6"/>
    <dgm:cxn modelId="{E32980A1-9F2A-4B00-B03C-E9CF9C9FDCF7}" type="presParOf" srcId="{682E774E-1F29-4D7F-9AB2-B1DA5629D702}" destId="{061D2BA3-E794-412E-88DE-726B6ECF5718}" srcOrd="15" destOrd="0" presId="urn:microsoft.com/office/officeart/2005/8/layout/cycle6"/>
    <dgm:cxn modelId="{E088FE97-7DCF-4F46-9B6D-7389F54A33B4}" type="presParOf" srcId="{682E774E-1F29-4D7F-9AB2-B1DA5629D702}" destId="{13F1A58C-F8B7-4BB5-81AE-66EE94FA4F0E}" srcOrd="16" destOrd="0" presId="urn:microsoft.com/office/officeart/2005/8/layout/cycle6"/>
    <dgm:cxn modelId="{442CA217-6B58-4943-8BC0-5B42C486A8AF}" type="presParOf" srcId="{682E774E-1F29-4D7F-9AB2-B1DA5629D702}" destId="{5A638F8B-74E7-4CC9-81D2-5CED81424423}" srcOrd="17" destOrd="0" presId="urn:microsoft.com/office/officeart/2005/8/layout/cycle6"/>
    <dgm:cxn modelId="{CDEBFB36-D673-4263-9427-6E71EC216664}" type="presParOf" srcId="{682E774E-1F29-4D7F-9AB2-B1DA5629D702}" destId="{BBF62E9F-E465-4396-A073-BA22F8CF10B0}" srcOrd="18" destOrd="0" presId="urn:microsoft.com/office/officeart/2005/8/layout/cycle6"/>
    <dgm:cxn modelId="{A4F142C8-19B7-4E5D-9BDC-D7465BBA88BF}" type="presParOf" srcId="{682E774E-1F29-4D7F-9AB2-B1DA5629D702}" destId="{D2861F6F-7E31-40AD-BF92-CD544C7DD4D7}" srcOrd="19" destOrd="0" presId="urn:microsoft.com/office/officeart/2005/8/layout/cycle6"/>
    <dgm:cxn modelId="{5A6F1E02-AF64-45D5-A667-46D354DB37CD}" type="presParOf" srcId="{682E774E-1F29-4D7F-9AB2-B1DA5629D702}" destId="{DF397931-5F1A-4D49-A010-3D1D7B8398C1}" srcOrd="20" destOrd="0" presId="urn:microsoft.com/office/officeart/2005/8/layout/cycle6"/>
    <dgm:cxn modelId="{091D732F-EF15-465C-94D5-6AF20B6363D4}" type="presParOf" srcId="{682E774E-1F29-4D7F-9AB2-B1DA5629D702}" destId="{C66A9428-FE12-4356-AF09-9D95AFD431FB}" srcOrd="21" destOrd="0" presId="urn:microsoft.com/office/officeart/2005/8/layout/cycle6"/>
    <dgm:cxn modelId="{5A9D4671-D210-4047-BB4E-C53C61BD782F}" type="presParOf" srcId="{682E774E-1F29-4D7F-9AB2-B1DA5629D702}" destId="{55A6604E-0C52-4D63-832D-145E1EB37216}" srcOrd="22" destOrd="0" presId="urn:microsoft.com/office/officeart/2005/8/layout/cycle6"/>
    <dgm:cxn modelId="{E260321C-C810-4DB4-8B31-011E6E941FE4}" type="presParOf" srcId="{682E774E-1F29-4D7F-9AB2-B1DA5629D702}" destId="{0307669F-553F-4721-A43F-1E35D966F356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4F24EF-E2CF-4256-8756-10DE8FF868A8}">
      <dsp:nvSpPr>
        <dsp:cNvPr id="0" name=""/>
        <dsp:cNvSpPr/>
      </dsp:nvSpPr>
      <dsp:spPr>
        <a:xfrm>
          <a:off x="3377636" y="-64923"/>
          <a:ext cx="1905366" cy="1993701"/>
        </a:xfrm>
        <a:prstGeom prst="roundRect">
          <a:avLst/>
        </a:prstGeom>
        <a:noFill/>
        <a:ln w="38100" cap="flat" cmpd="sng" algn="ctr">
          <a:solidFill>
            <a:srgbClr val="CC00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0" kern="1200" dirty="0">
            <a:solidFill>
              <a:schemeClr val="tx1"/>
            </a:solidFill>
            <a:latin typeface="Comic Sans MS" pitchFamily="66" charset="0"/>
          </a:endParaRPr>
        </a:p>
      </dsp:txBody>
      <dsp:txXfrm>
        <a:off x="3470648" y="28089"/>
        <a:ext cx="1719342" cy="1807677"/>
      </dsp:txXfrm>
    </dsp:sp>
    <dsp:sp modelId="{2115D5D4-E5E8-46B3-84BC-30B75F35D887}">
      <dsp:nvSpPr>
        <dsp:cNvPr id="0" name=""/>
        <dsp:cNvSpPr/>
      </dsp:nvSpPr>
      <dsp:spPr>
        <a:xfrm>
          <a:off x="2946596" y="1087655"/>
          <a:ext cx="5548984" cy="5548984"/>
        </a:xfrm>
        <a:custGeom>
          <a:avLst/>
          <a:gdLst/>
          <a:ahLst/>
          <a:cxnLst/>
          <a:rect l="0" t="0" r="0" b="0"/>
          <a:pathLst>
            <a:path>
              <a:moveTo>
                <a:pt x="2343479" y="33683"/>
              </a:moveTo>
              <a:arcTo wR="2774492" hR="2774492" stAng="15663780" swAng="872078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0FB425-EBFE-48D6-BD87-62645417538A}">
      <dsp:nvSpPr>
        <dsp:cNvPr id="0" name=""/>
        <dsp:cNvSpPr/>
      </dsp:nvSpPr>
      <dsp:spPr>
        <a:xfrm>
          <a:off x="5412653" y="1101593"/>
          <a:ext cx="2256205" cy="1054957"/>
        </a:xfrm>
        <a:prstGeom prst="roundRect">
          <a:avLst/>
        </a:prstGeom>
        <a:noFill/>
        <a:ln w="38100" cap="flat" cmpd="sng" algn="ctr">
          <a:solidFill>
            <a:srgbClr val="CC00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4400" kern="1200"/>
        </a:p>
      </dsp:txBody>
      <dsp:txXfrm>
        <a:off x="5464152" y="1153092"/>
        <a:ext cx="2153207" cy="951959"/>
      </dsp:txXfrm>
    </dsp:sp>
    <dsp:sp modelId="{9F89B610-72CE-4D43-8917-BD592FE2CEA6}">
      <dsp:nvSpPr>
        <dsp:cNvPr id="0" name=""/>
        <dsp:cNvSpPr/>
      </dsp:nvSpPr>
      <dsp:spPr>
        <a:xfrm>
          <a:off x="2108933" y="1323722"/>
          <a:ext cx="5548984" cy="5548984"/>
        </a:xfrm>
        <a:custGeom>
          <a:avLst/>
          <a:gdLst/>
          <a:ahLst/>
          <a:cxnLst/>
          <a:rect l="0" t="0" r="0" b="0"/>
          <a:pathLst>
            <a:path>
              <a:moveTo>
                <a:pt x="4761011" y="837601"/>
              </a:moveTo>
              <a:arcTo wR="2774492" hR="2774492" stAng="18943483" swAng="812447"/>
            </a:path>
          </a:pathLst>
        </a:custGeom>
        <a:noFill/>
        <a:ln w="6350" cap="flat" cmpd="sng" algn="ctr">
          <a:solidFill>
            <a:schemeClr val="accent5">
              <a:hueOff val="-1050478"/>
              <a:satOff val="-1461"/>
              <a:lumOff val="-56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FDC5E4-7AFA-4133-BDBE-E4DA6B87A9B9}">
      <dsp:nvSpPr>
        <dsp:cNvPr id="0" name=""/>
        <dsp:cNvSpPr/>
      </dsp:nvSpPr>
      <dsp:spPr>
        <a:xfrm>
          <a:off x="6493676" y="2686022"/>
          <a:ext cx="1701200" cy="1206666"/>
        </a:xfrm>
        <a:prstGeom prst="roundRect">
          <a:avLst/>
        </a:prstGeom>
        <a:noFill/>
        <a:ln w="381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0" kern="1200"/>
        </a:p>
      </dsp:txBody>
      <dsp:txXfrm>
        <a:off x="6552581" y="2744927"/>
        <a:ext cx="1583390" cy="1088856"/>
      </dsp:txXfrm>
    </dsp:sp>
    <dsp:sp modelId="{7141B584-95F8-477A-985B-C1880DFE916A}">
      <dsp:nvSpPr>
        <dsp:cNvPr id="0" name=""/>
        <dsp:cNvSpPr/>
      </dsp:nvSpPr>
      <dsp:spPr>
        <a:xfrm>
          <a:off x="2665538" y="-945624"/>
          <a:ext cx="5548984" cy="5548984"/>
        </a:xfrm>
        <a:custGeom>
          <a:avLst/>
          <a:gdLst/>
          <a:ahLst/>
          <a:cxnLst/>
          <a:rect l="0" t="0" r="0" b="0"/>
          <a:pathLst>
            <a:path>
              <a:moveTo>
                <a:pt x="4624517" y="4842150"/>
              </a:moveTo>
              <a:arcTo wR="2774492" hR="2774492" stAng="2890775" swAng="699236"/>
            </a:path>
          </a:pathLst>
        </a:custGeom>
        <a:noFill/>
        <a:ln w="6350" cap="flat" cmpd="sng" algn="ctr">
          <a:solidFill>
            <a:schemeClr val="accent5">
              <a:hueOff val="-2100956"/>
              <a:satOff val="-2922"/>
              <a:lumOff val="-112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333235-3C38-46EC-8C7A-27C97F26BD94}">
      <dsp:nvSpPr>
        <dsp:cNvPr id="0" name=""/>
        <dsp:cNvSpPr/>
      </dsp:nvSpPr>
      <dsp:spPr>
        <a:xfrm>
          <a:off x="4749911" y="4230490"/>
          <a:ext cx="2717240" cy="2152091"/>
        </a:xfrm>
        <a:prstGeom prst="roundRect">
          <a:avLst/>
        </a:prstGeom>
        <a:noFill/>
        <a:ln w="381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0" kern="1200" dirty="0">
            <a:solidFill>
              <a:srgbClr val="FFC000"/>
            </a:solidFill>
            <a:latin typeface="Comic Sans MS" pitchFamily="66" charset="0"/>
          </a:endParaRPr>
        </a:p>
      </dsp:txBody>
      <dsp:txXfrm>
        <a:off x="4854967" y="4335546"/>
        <a:ext cx="2507128" cy="1941979"/>
      </dsp:txXfrm>
    </dsp:sp>
    <dsp:sp modelId="{D0B399BD-C0F2-420A-9074-24072183A085}">
      <dsp:nvSpPr>
        <dsp:cNvPr id="0" name=""/>
        <dsp:cNvSpPr/>
      </dsp:nvSpPr>
      <dsp:spPr>
        <a:xfrm>
          <a:off x="1604264" y="428299"/>
          <a:ext cx="5548984" cy="5548984"/>
        </a:xfrm>
        <a:custGeom>
          <a:avLst/>
          <a:gdLst/>
          <a:ahLst/>
          <a:cxnLst/>
          <a:rect l="0" t="0" r="0" b="0"/>
          <a:pathLst>
            <a:path>
              <a:moveTo>
                <a:pt x="3139126" y="5524919"/>
              </a:moveTo>
              <a:arcTo wR="2774492" hR="2774492" stAng="4946888" swAng="800762"/>
            </a:path>
          </a:pathLst>
        </a:custGeom>
        <a:noFill/>
        <a:ln w="6350" cap="flat" cmpd="sng" algn="ctr">
          <a:solidFill>
            <a:schemeClr val="accent5">
              <a:hueOff val="-3151433"/>
              <a:satOff val="-4383"/>
              <a:lumOff val="-168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1D1FF-8C69-4538-8133-84A3D6D9E4DE}">
      <dsp:nvSpPr>
        <dsp:cNvPr id="0" name=""/>
        <dsp:cNvSpPr/>
      </dsp:nvSpPr>
      <dsp:spPr>
        <a:xfrm>
          <a:off x="2606133" y="5120554"/>
          <a:ext cx="1485979" cy="1317563"/>
        </a:xfrm>
        <a:prstGeom prst="roundRect">
          <a:avLst/>
        </a:prstGeom>
        <a:noFill/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0" kern="1200" dirty="0">
            <a:solidFill>
              <a:srgbClr val="FF0000"/>
            </a:solidFill>
            <a:latin typeface="Comic Sans MS" pitchFamily="66" charset="0"/>
          </a:endParaRPr>
        </a:p>
      </dsp:txBody>
      <dsp:txXfrm>
        <a:off x="2670451" y="5184872"/>
        <a:ext cx="1357343" cy="1188927"/>
      </dsp:txXfrm>
    </dsp:sp>
    <dsp:sp modelId="{CE29ED58-D86E-4874-BBDB-F8879FED26F9}">
      <dsp:nvSpPr>
        <dsp:cNvPr id="0" name=""/>
        <dsp:cNvSpPr/>
      </dsp:nvSpPr>
      <dsp:spPr>
        <a:xfrm>
          <a:off x="-141778" y="-229744"/>
          <a:ext cx="5548984" cy="5548984"/>
        </a:xfrm>
        <a:custGeom>
          <a:avLst/>
          <a:gdLst/>
          <a:ahLst/>
          <a:cxnLst/>
          <a:rect l="0" t="0" r="0" b="0"/>
          <a:pathLst>
            <a:path>
              <a:moveTo>
                <a:pt x="2743368" y="5548809"/>
              </a:moveTo>
              <a:arcTo wR="2774492" hR="2774492" stAng="5438565" swAng="552475"/>
            </a:path>
          </a:pathLst>
        </a:custGeom>
        <a:noFill/>
        <a:ln w="6350" cap="flat" cmpd="sng" algn="ctr">
          <a:solidFill>
            <a:schemeClr val="accent5">
              <a:hueOff val="-4201911"/>
              <a:satOff val="-5845"/>
              <a:lumOff val="-224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D2BA3-E794-412E-88DE-726B6ECF5718}">
      <dsp:nvSpPr>
        <dsp:cNvPr id="0" name=""/>
        <dsp:cNvSpPr/>
      </dsp:nvSpPr>
      <dsp:spPr>
        <a:xfrm>
          <a:off x="898530" y="3930029"/>
          <a:ext cx="1618614" cy="1347525"/>
        </a:xfrm>
        <a:prstGeom prst="roundRect">
          <a:avLst/>
        </a:prstGeom>
        <a:noFill/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600" kern="1200"/>
        </a:p>
      </dsp:txBody>
      <dsp:txXfrm>
        <a:off x="964311" y="3995810"/>
        <a:ext cx="1487052" cy="1215963"/>
      </dsp:txXfrm>
    </dsp:sp>
    <dsp:sp modelId="{5A638F8B-74E7-4CC9-81D2-5CED81424423}">
      <dsp:nvSpPr>
        <dsp:cNvPr id="0" name=""/>
        <dsp:cNvSpPr/>
      </dsp:nvSpPr>
      <dsp:spPr>
        <a:xfrm>
          <a:off x="354364" y="-1077142"/>
          <a:ext cx="5548984" cy="5548984"/>
        </a:xfrm>
        <a:custGeom>
          <a:avLst/>
          <a:gdLst/>
          <a:ahLst/>
          <a:cxnLst/>
          <a:rect l="0" t="0" r="0" b="0"/>
          <a:pathLst>
            <a:path>
              <a:moveTo>
                <a:pt x="1125264" y="5005603"/>
              </a:moveTo>
              <a:arcTo wR="2774492" hR="2774492" stAng="7588299" swAng="320669"/>
            </a:path>
          </a:pathLst>
        </a:custGeom>
        <a:noFill/>
        <a:ln w="6350" cap="flat" cmpd="sng" algn="ctr">
          <a:solidFill>
            <a:schemeClr val="accent5">
              <a:hueOff val="-5252389"/>
              <a:satOff val="-7306"/>
              <a:lumOff val="-280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F62E9F-E465-4396-A073-BA22F8CF10B0}">
      <dsp:nvSpPr>
        <dsp:cNvPr id="0" name=""/>
        <dsp:cNvSpPr/>
      </dsp:nvSpPr>
      <dsp:spPr>
        <a:xfrm>
          <a:off x="580752" y="2377923"/>
          <a:ext cx="1359928" cy="1385462"/>
        </a:xfrm>
        <a:prstGeom prst="roundRect">
          <a:avLst/>
        </a:prstGeom>
        <a:noFill/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800" kern="1200" dirty="0"/>
        </a:p>
      </dsp:txBody>
      <dsp:txXfrm>
        <a:off x="647138" y="2444309"/>
        <a:ext cx="1227156" cy="1252690"/>
      </dsp:txXfrm>
    </dsp:sp>
    <dsp:sp modelId="{DF397931-5F1A-4D49-A010-3D1D7B8398C1}">
      <dsp:nvSpPr>
        <dsp:cNvPr id="0" name=""/>
        <dsp:cNvSpPr/>
      </dsp:nvSpPr>
      <dsp:spPr>
        <a:xfrm>
          <a:off x="739644" y="1404202"/>
          <a:ext cx="5548984" cy="5548984"/>
        </a:xfrm>
        <a:custGeom>
          <a:avLst/>
          <a:gdLst/>
          <a:ahLst/>
          <a:cxnLst/>
          <a:rect l="0" t="0" r="0" b="0"/>
          <a:pathLst>
            <a:path>
              <a:moveTo>
                <a:pt x="667755" y="969092"/>
              </a:moveTo>
              <a:arcTo wR="2774492" hR="2774492" stAng="13235725" swAng="740973"/>
            </a:path>
          </a:pathLst>
        </a:custGeom>
        <a:noFill/>
        <a:ln w="6350" cap="flat" cmpd="sng" algn="ctr">
          <a:solidFill>
            <a:schemeClr val="accent5">
              <a:hueOff val="-6302867"/>
              <a:satOff val="-8767"/>
              <a:lumOff val="-336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6A9428-FE12-4356-AF09-9D95AFD431FB}">
      <dsp:nvSpPr>
        <dsp:cNvPr id="0" name=""/>
        <dsp:cNvSpPr/>
      </dsp:nvSpPr>
      <dsp:spPr>
        <a:xfrm>
          <a:off x="1616631" y="520015"/>
          <a:ext cx="1597010" cy="1440811"/>
        </a:xfrm>
        <a:prstGeom prst="roundRect">
          <a:avLst/>
        </a:prstGeom>
        <a:noFill/>
        <a:ln w="381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000" kern="1200" dirty="0"/>
        </a:p>
      </dsp:txBody>
      <dsp:txXfrm>
        <a:off x="1686966" y="590350"/>
        <a:ext cx="1456340" cy="1300141"/>
      </dsp:txXfrm>
    </dsp:sp>
    <dsp:sp modelId="{0307669F-553F-4721-A43F-1E35D966F356}">
      <dsp:nvSpPr>
        <dsp:cNvPr id="0" name=""/>
        <dsp:cNvSpPr/>
      </dsp:nvSpPr>
      <dsp:spPr>
        <a:xfrm>
          <a:off x="-2046565" y="-818276"/>
          <a:ext cx="5548984" cy="5548984"/>
        </a:xfrm>
        <a:custGeom>
          <a:avLst/>
          <a:gdLst/>
          <a:ahLst/>
          <a:cxnLst/>
          <a:rect l="0" t="0" r="0" b="0"/>
          <a:pathLst>
            <a:path>
              <a:moveTo>
                <a:pt x="5262164" y="1545959"/>
              </a:moveTo>
              <a:arcTo wR="2774492" hR="2774492" stAng="20023057" swAng="536534"/>
            </a:path>
          </a:pathLst>
        </a:custGeom>
        <a:noFill/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073AA-0E1B-424C-B056-939BD8209121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A30FB-7C80-4864-873D-50927D579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144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EF18E-AEDD-48F3-9EF5-CCAAAC86B6D7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309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3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6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42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18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1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68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56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08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89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75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F0B83-E62C-438B-BCAF-3761D7A54507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77B77-3B22-45C5-8C70-DD6C60A0F9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18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35278333"/>
              </p:ext>
            </p:extLst>
          </p:nvPr>
        </p:nvGraphicFramePr>
        <p:xfrm>
          <a:off x="1660992" y="345547"/>
          <a:ext cx="8856984" cy="6351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87623" y="142293"/>
            <a:ext cx="33845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fW cursive" panose="00000500000000000000" pitchFamily="2" charset="0"/>
              </a:rPr>
              <a:t>The Writing Cycle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97982" y="241511"/>
            <a:ext cx="1819525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b="1" dirty="0">
                <a:latin typeface="HfW cursive" panose="00000500000000000000" pitchFamily="2" charset="0"/>
              </a:rPr>
              <a:t>I am learning about </a:t>
            </a:r>
          </a:p>
          <a:p>
            <a:pPr algn="ctr">
              <a:defRPr/>
            </a:pPr>
            <a:r>
              <a:rPr lang="en-GB" sz="1400" b="1" dirty="0">
                <a:latin typeface="HfW cursive" panose="00000500000000000000" pitchFamily="2" charset="0"/>
              </a:rPr>
              <a:t>my new theme.</a:t>
            </a:r>
          </a:p>
          <a:p>
            <a:pPr algn="ctr">
              <a:defRPr/>
            </a:pPr>
            <a:endParaRPr lang="en-GB" sz="1400" b="1" dirty="0">
              <a:latin typeface="HfW cursive" panose="00000500000000000000" pitchFamily="2" charset="0"/>
            </a:endParaRPr>
          </a:p>
          <a:p>
            <a:pPr algn="ctr">
              <a:defRPr/>
            </a:pPr>
            <a:r>
              <a:rPr lang="en-GB" sz="1400" b="1" dirty="0">
                <a:latin typeface="HfW cursive" panose="00000500000000000000" pitchFamily="2" charset="0"/>
              </a:rPr>
              <a:t>I can identify different features of a genre building on prior knowledge</a:t>
            </a:r>
            <a:endParaRPr lang="en-GB" sz="1000" dirty="0">
              <a:latin typeface="HfW cursive" panose="00000500000000000000" pitchFamily="2" charset="0"/>
            </a:endParaRPr>
          </a:p>
          <a:p>
            <a:pPr marL="171450" indent="-171450">
              <a:buFontTx/>
              <a:buChar char="-"/>
              <a:defRPr/>
            </a:pPr>
            <a:endParaRPr lang="en-GB" sz="900" dirty="0">
              <a:latin typeface="Letter-join No-Lead 40" panose="02000503000000020003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73643" y="1470014"/>
            <a:ext cx="246161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b="1" dirty="0">
                <a:latin typeface="HfW cursive" panose="00000500000000000000" pitchFamily="2" charset="0"/>
              </a:rPr>
              <a:t>I can research information about my new theme if appropriate</a:t>
            </a:r>
            <a:r>
              <a:rPr lang="en-GB" sz="1400" b="1" dirty="0">
                <a:latin typeface="Letter-join No-Lead 40" panose="02000503000000020003" pitchFamily="50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89515" y="3114672"/>
            <a:ext cx="156138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b="1" dirty="0">
                <a:latin typeface="HfW cursive" panose="00000500000000000000" pitchFamily="2" charset="0"/>
              </a:rPr>
              <a:t>I can contribute to speaking and listening activities.</a:t>
            </a:r>
            <a:endParaRPr lang="en-GB" sz="1050" dirty="0">
              <a:latin typeface="HfW cursive" panose="000005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84129" y="4316710"/>
            <a:ext cx="1623792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b="1" dirty="0">
                <a:latin typeface="HfW cursive" panose="00000500000000000000" pitchFamily="2" charset="0"/>
              </a:rPr>
              <a:t>I can write my assessed </a:t>
            </a:r>
          </a:p>
          <a:p>
            <a:pPr algn="ctr">
              <a:defRPr/>
            </a:pPr>
            <a:r>
              <a:rPr lang="en-GB" sz="1400" b="1" dirty="0">
                <a:latin typeface="HfW cursive" panose="00000500000000000000" pitchFamily="2" charset="0"/>
              </a:rPr>
              <a:t>write and apply everything I have learned.</a:t>
            </a:r>
            <a:endParaRPr lang="en-GB" sz="1000" dirty="0">
              <a:latin typeface="HfW cursive" panose="000005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07921" y="5647841"/>
            <a:ext cx="169926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b="1" dirty="0">
                <a:latin typeface="HfW cursive" panose="00000500000000000000" pitchFamily="2" charset="0"/>
              </a:rPr>
              <a:t>I can plan my assessed write using everything I have learned.</a:t>
            </a:r>
            <a:endParaRPr lang="en-GB" sz="1000" dirty="0">
              <a:latin typeface="HfW cursive" panose="000005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66040" y="160603"/>
            <a:ext cx="10810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fW cursive" panose="00000500000000000000" pitchFamily="2" charset="0"/>
              </a:rPr>
              <a:t>START</a:t>
            </a:r>
          </a:p>
        </p:txBody>
      </p:sp>
      <p:sp>
        <p:nvSpPr>
          <p:cNvPr id="19" name="TextBox 16"/>
          <p:cNvSpPr txBox="1">
            <a:spLocks noChangeArrowheads="1"/>
          </p:cNvSpPr>
          <p:nvPr/>
        </p:nvSpPr>
        <p:spPr bwMode="auto">
          <a:xfrm>
            <a:off x="2271102" y="2860105"/>
            <a:ext cx="131367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400" b="1" dirty="0">
                <a:latin typeface="HfW cursive" panose="00000500000000000000" pitchFamily="2" charset="0"/>
              </a:rPr>
              <a:t>I can edit, improve and re-draft my assessed write</a:t>
            </a:r>
            <a:r>
              <a:rPr lang="en-GB" altLang="en-US" sz="1400" b="1" dirty="0">
                <a:latin typeface="Letter-join No-Lead 40" panose="02000503000000020003" pitchFamily="50" charset="0"/>
              </a:rPr>
              <a:t>.</a:t>
            </a:r>
            <a:endParaRPr lang="en-GB" altLang="en-US" sz="1000" dirty="0">
              <a:solidFill>
                <a:srgbClr val="FF0000"/>
              </a:solidFill>
              <a:latin typeface="Letter-join No-Lead 40" panose="02000503000000020003" pitchFamily="50" charset="0"/>
            </a:endParaRPr>
          </a:p>
        </p:txBody>
      </p:sp>
      <p:sp>
        <p:nvSpPr>
          <p:cNvPr id="21" name="TextBox 16"/>
          <p:cNvSpPr txBox="1">
            <a:spLocks noChangeArrowheads="1"/>
          </p:cNvSpPr>
          <p:nvPr/>
        </p:nvSpPr>
        <p:spPr bwMode="auto">
          <a:xfrm>
            <a:off x="3363142" y="917586"/>
            <a:ext cx="1425978" cy="1523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400" b="1" dirty="0">
                <a:latin typeface="HfW cursive" panose="00000500000000000000" pitchFamily="2" charset="0"/>
              </a:rPr>
              <a:t>Writing is assessed. I can share my writing with my audience / peers</a:t>
            </a:r>
            <a:endParaRPr lang="en-GB" altLang="en-US" sz="1000" dirty="0">
              <a:latin typeface="HfW cursive" panose="00000500000000000000" pitchFamily="2" charset="0"/>
            </a:endParaRPr>
          </a:p>
          <a:p>
            <a:pPr eaLnBrk="1" hangingPunct="1">
              <a:defRPr/>
            </a:pPr>
            <a:endParaRPr lang="en-GB" altLang="en-US" sz="900" dirty="0">
              <a:solidFill>
                <a:srgbClr val="FF0000"/>
              </a:solidFill>
              <a:latin typeface="Letter-join No-Lead 40" panose="02000503000000020003" pitchFamily="50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3180" y="4803564"/>
            <a:ext cx="2592494" cy="1923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100" b="1" dirty="0">
                <a:latin typeface="HfW cursive" panose="00000500000000000000" pitchFamily="2" charset="0"/>
              </a:rPr>
              <a:t>I can use different sentence structures.</a:t>
            </a:r>
          </a:p>
          <a:p>
            <a:pPr algn="ctr">
              <a:defRPr/>
            </a:pPr>
            <a:r>
              <a:rPr lang="en-GB" sz="1100" b="1" dirty="0">
                <a:latin typeface="HfW cursive" panose="00000500000000000000" pitchFamily="2" charset="0"/>
              </a:rPr>
              <a:t>I can use grammar and punctuation accurately.</a:t>
            </a:r>
          </a:p>
          <a:p>
            <a:pPr algn="ctr">
              <a:defRPr/>
            </a:pPr>
            <a:r>
              <a:rPr lang="en-GB" sz="1100" b="1" dirty="0">
                <a:latin typeface="HfW cursive" panose="00000500000000000000" pitchFamily="2" charset="0"/>
              </a:rPr>
              <a:t>I can apply my spellings accurately.</a:t>
            </a:r>
          </a:p>
          <a:p>
            <a:pPr algn="ctr">
              <a:defRPr/>
            </a:pPr>
            <a:r>
              <a:rPr lang="en-GB" sz="1100" b="1" dirty="0">
                <a:latin typeface="HfW cursive" panose="00000500000000000000" pitchFamily="2" charset="0"/>
              </a:rPr>
              <a:t>I can edit and improve my writing.</a:t>
            </a:r>
          </a:p>
          <a:p>
            <a:pPr algn="ctr">
              <a:defRPr/>
            </a:pPr>
            <a:r>
              <a:rPr lang="en-GB" sz="1100" b="1" dirty="0">
                <a:latin typeface="HfW cursive" panose="00000500000000000000" pitchFamily="2" charset="0"/>
              </a:rPr>
              <a:t>I can self-assess my work.</a:t>
            </a:r>
          </a:p>
          <a:p>
            <a:pPr algn="ctr">
              <a:defRPr/>
            </a:pPr>
            <a:r>
              <a:rPr lang="en-GB" sz="1100" b="1" dirty="0">
                <a:latin typeface="HfW cursive" panose="00000500000000000000" pitchFamily="2" charset="0"/>
              </a:rPr>
              <a:t>I can assess my partner’s work.</a:t>
            </a:r>
          </a:p>
          <a:p>
            <a:pPr>
              <a:defRPr/>
            </a:pPr>
            <a:endParaRPr lang="en-GB" sz="900" dirty="0">
              <a:latin typeface="Letter-join No-Lead 40" panose="02000503000000020003" pitchFamily="50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CE15D6-ABE0-F467-0037-DA87DCEB15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09374" y="5375047"/>
            <a:ext cx="1329043" cy="138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827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CDCD123110943A8C145BF711BC26E" ma:contentTypeVersion="" ma:contentTypeDescription="Create a new document." ma:contentTypeScope="" ma:versionID="9683f6f567d8a2ce638a7fbca6bd59bf">
  <xsd:schema xmlns:xsd="http://www.w3.org/2001/XMLSchema" xmlns:xs="http://www.w3.org/2001/XMLSchema" xmlns:p="http://schemas.microsoft.com/office/2006/metadata/properties" xmlns:ns2="07450488-5eec-4160-8bb9-f4adfc39963a" xmlns:ns3="1c7d9a60-9be0-44eb-8679-1d168711d289" xmlns:ns4="3c6552ff-e203-492b-9a4a-86c2b1ce869f" targetNamespace="http://schemas.microsoft.com/office/2006/metadata/properties" ma:root="true" ma:fieldsID="9779737e1c3bf58106cc241126ef1c26" ns2:_="" ns3:_="" ns4:_="">
    <xsd:import namespace="07450488-5eec-4160-8bb9-f4adfc39963a"/>
    <xsd:import namespace="1c7d9a60-9be0-44eb-8679-1d168711d289"/>
    <xsd:import namespace="3c6552ff-e203-492b-9a4a-86c2b1ce86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450488-5eec-4160-8bb9-f4adfc399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c470fb7-5308-496a-a12b-188b66d4a6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d9a60-9be0-44eb-8679-1d168711d2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552ff-e203-492b-9a4a-86c2b1ce869f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72CD4C90-2034-48E5-965E-AA2DD8AAE3CA}" ma:internalName="TaxCatchAll" ma:showField="CatchAllData" ma:web="{1c7d9a60-9be0-44eb-8679-1d168711d289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7450488-5eec-4160-8bb9-f4adfc39963a">
      <Terms xmlns="http://schemas.microsoft.com/office/infopath/2007/PartnerControls"/>
    </lcf76f155ced4ddcb4097134ff3c332f>
    <TaxCatchAll xmlns="3c6552ff-e203-492b-9a4a-86c2b1ce869f" xsi:nil="true"/>
  </documentManagement>
</p:properties>
</file>

<file path=customXml/itemProps1.xml><?xml version="1.0" encoding="utf-8"?>
<ds:datastoreItem xmlns:ds="http://schemas.openxmlformats.org/officeDocument/2006/customXml" ds:itemID="{363CD18B-C056-46F3-A183-75374EB3B8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450488-5eec-4160-8bb9-f4adfc39963a"/>
    <ds:schemaRef ds:uri="1c7d9a60-9be0-44eb-8679-1d168711d289"/>
    <ds:schemaRef ds:uri="3c6552ff-e203-492b-9a4a-86c2b1ce86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A3566C-4079-4B99-A0AF-D1562A86F9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4B1CBB-C792-49F0-8644-D918AF115341}">
  <ds:schemaRefs>
    <ds:schemaRef ds:uri="http://schemas.microsoft.com/office/2006/metadata/properties"/>
    <ds:schemaRef ds:uri="http://schemas.microsoft.com/office/infopath/2007/PartnerControls"/>
    <ds:schemaRef ds:uri="07450488-5eec-4160-8bb9-f4adfc39963a"/>
    <ds:schemaRef ds:uri="3c6552ff-e203-492b-9a4a-86c2b1ce869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138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HfW cursive</vt:lpstr>
      <vt:lpstr>Letter-join No-Lead 40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Baylis, Anna</dc:creator>
  <cp:lastModifiedBy>Malt, Kerry</cp:lastModifiedBy>
  <cp:revision>7</cp:revision>
  <dcterms:created xsi:type="dcterms:W3CDTF">2019-03-04T13:43:42Z</dcterms:created>
  <dcterms:modified xsi:type="dcterms:W3CDTF">2024-10-08T12:49:03Z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0x010100976CDCD123110943A8C145BF711BC26E</vt:lpwstr>
  </property>
  <property fmtid="{D5CDD505-2E9C-101B-9397-08002B2CF9AE}" pid="3" name="MediaServiceImageTags">
    <vt:lpwstr/>
  </property>
</Properties>
</file>